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363" r:id="rId2"/>
    <p:sldId id="367" r:id="rId3"/>
    <p:sldId id="368" r:id="rId4"/>
    <p:sldId id="366" r:id="rId5"/>
    <p:sldId id="369" r:id="rId6"/>
    <p:sldId id="310" r:id="rId7"/>
    <p:sldId id="360" r:id="rId8"/>
  </p:sldIdLst>
  <p:sldSz cx="9144000" cy="5143500" type="screen16x9"/>
  <p:notesSz cx="6858000" cy="9144000"/>
  <p:embeddedFontLst>
    <p:embeddedFont>
      <p:font typeface="新宋体" panose="02010609030101010101" pitchFamily="49" charset="-122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微软雅黑" panose="020B0503020204020204" pitchFamily="34" charset="-122"/>
      <p:regular r:id="rId15"/>
      <p:bold r:id="rId16"/>
    </p:embeddedFont>
    <p:embeddedFont>
      <p:font typeface="方正兰亭粗黑简体" panose="02010600030101010101" charset="-122"/>
      <p:regular r:id="rId17"/>
    </p:embeddedFont>
    <p:embeddedFont>
      <p:font typeface="微軟正黑體" panose="020B0604030504040204" pitchFamily="34" charset="-120"/>
      <p:regular r:id="rId18"/>
      <p:bold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9E"/>
    <a:srgbClr val="0070C6"/>
    <a:srgbClr val="0070C0"/>
    <a:srgbClr val="0066FF"/>
    <a:srgbClr val="0066CC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2017/9/17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41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4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5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3734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007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2017/9/17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14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2017/9/17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27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6"/>
          <p:cNvSpPr/>
          <p:nvPr userDrawn="1"/>
        </p:nvSpPr>
        <p:spPr>
          <a:xfrm>
            <a:off x="0" y="249973"/>
            <a:ext cx="9144000" cy="323775"/>
          </a:xfrm>
          <a:prstGeom prst="rect">
            <a:avLst/>
          </a:prstGeom>
          <a:solidFill>
            <a:srgbClr val="005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矩形 8"/>
          <p:cNvSpPr/>
          <p:nvPr userDrawn="1"/>
        </p:nvSpPr>
        <p:spPr>
          <a:xfrm>
            <a:off x="4140177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图形绘制</a:t>
            </a:r>
          </a:p>
        </p:txBody>
      </p:sp>
      <p:sp>
        <p:nvSpPr>
          <p:cNvPr id="18" name="矩形 17"/>
          <p:cNvSpPr/>
          <p:nvPr userDrawn="1"/>
        </p:nvSpPr>
        <p:spPr>
          <a:xfrm>
            <a:off x="5075521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完成情况</a:t>
            </a:r>
          </a:p>
        </p:txBody>
      </p:sp>
      <p:sp>
        <p:nvSpPr>
          <p:cNvPr id="19" name="矩形 18"/>
          <p:cNvSpPr/>
          <p:nvPr userDrawn="1"/>
        </p:nvSpPr>
        <p:spPr>
          <a:xfrm>
            <a:off x="6010865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项目展示</a:t>
            </a:r>
          </a:p>
        </p:txBody>
      </p:sp>
      <p:sp>
        <p:nvSpPr>
          <p:cNvPr id="20" name="矩形 19"/>
          <p:cNvSpPr/>
          <p:nvPr userDrawn="1"/>
        </p:nvSpPr>
        <p:spPr>
          <a:xfrm>
            <a:off x="6946209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总结不足</a:t>
            </a:r>
          </a:p>
        </p:txBody>
      </p:sp>
      <p:sp>
        <p:nvSpPr>
          <p:cNvPr id="21" name="矩形 1"/>
          <p:cNvSpPr/>
          <p:nvPr userDrawn="1"/>
        </p:nvSpPr>
        <p:spPr>
          <a:xfrm>
            <a:off x="0" y="573748"/>
            <a:ext cx="9144000" cy="5356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矩形 3"/>
          <p:cNvSpPr/>
          <p:nvPr userDrawn="1"/>
        </p:nvSpPr>
        <p:spPr>
          <a:xfrm>
            <a:off x="4140177" y="249973"/>
            <a:ext cx="917494" cy="323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工作概述</a:t>
            </a:r>
          </a:p>
        </p:txBody>
      </p:sp>
      <p:sp>
        <p:nvSpPr>
          <p:cNvPr id="23" name="矩形 6"/>
          <p:cNvSpPr/>
          <p:nvPr userDrawn="1"/>
        </p:nvSpPr>
        <p:spPr>
          <a:xfrm>
            <a:off x="0" y="4920799"/>
            <a:ext cx="9144000" cy="222701"/>
          </a:xfrm>
          <a:prstGeom prst="rect">
            <a:avLst/>
          </a:prstGeom>
          <a:solidFill>
            <a:srgbClr val="005A9E"/>
          </a:solidFill>
          <a:ln>
            <a:solidFill>
              <a:srgbClr val="005A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b="1"/>
          </a:p>
        </p:txBody>
      </p:sp>
      <p:sp>
        <p:nvSpPr>
          <p:cNvPr id="24" name="矩形 1"/>
          <p:cNvSpPr/>
          <p:nvPr userDrawn="1"/>
        </p:nvSpPr>
        <p:spPr>
          <a:xfrm>
            <a:off x="0" y="4947891"/>
            <a:ext cx="9144000" cy="535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b="1"/>
          </a:p>
        </p:txBody>
      </p:sp>
      <p:sp>
        <p:nvSpPr>
          <p:cNvPr id="30" name="矩形 29"/>
          <p:cNvSpPr/>
          <p:nvPr userDrawn="1"/>
        </p:nvSpPr>
        <p:spPr>
          <a:xfrm>
            <a:off x="7901150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明年计划</a:t>
            </a:r>
          </a:p>
        </p:txBody>
      </p:sp>
    </p:spTree>
    <p:extLst>
      <p:ext uri="{BB962C8B-B14F-4D97-AF65-F5344CB8AC3E}">
        <p14:creationId xmlns:p14="http://schemas.microsoft.com/office/powerpoint/2010/main" val="134327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6"/>
          <p:cNvSpPr/>
          <p:nvPr userDrawn="1"/>
        </p:nvSpPr>
        <p:spPr>
          <a:xfrm>
            <a:off x="0" y="4920799"/>
            <a:ext cx="9144000" cy="222701"/>
          </a:xfrm>
          <a:prstGeom prst="rect">
            <a:avLst/>
          </a:prstGeom>
          <a:solidFill>
            <a:srgbClr val="005A9E"/>
          </a:solidFill>
          <a:ln>
            <a:solidFill>
              <a:srgbClr val="005A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矩形 1"/>
          <p:cNvSpPr/>
          <p:nvPr userDrawn="1"/>
        </p:nvSpPr>
        <p:spPr>
          <a:xfrm>
            <a:off x="0" y="4947891"/>
            <a:ext cx="9144000" cy="535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6"/>
          <p:cNvSpPr/>
          <p:nvPr userDrawn="1"/>
        </p:nvSpPr>
        <p:spPr>
          <a:xfrm>
            <a:off x="0" y="249973"/>
            <a:ext cx="9144000" cy="323775"/>
          </a:xfrm>
          <a:prstGeom prst="rect">
            <a:avLst/>
          </a:prstGeom>
          <a:solidFill>
            <a:srgbClr val="005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矩形 8"/>
          <p:cNvSpPr/>
          <p:nvPr userDrawn="1"/>
        </p:nvSpPr>
        <p:spPr>
          <a:xfrm>
            <a:off x="3330508" y="249973"/>
            <a:ext cx="2320919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工作概述</a:t>
            </a:r>
          </a:p>
        </p:txBody>
      </p:sp>
      <p:sp>
        <p:nvSpPr>
          <p:cNvPr id="22" name="矩形 21"/>
          <p:cNvSpPr/>
          <p:nvPr userDrawn="1"/>
        </p:nvSpPr>
        <p:spPr>
          <a:xfrm>
            <a:off x="5075521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完成情况</a:t>
            </a:r>
          </a:p>
        </p:txBody>
      </p:sp>
      <p:sp>
        <p:nvSpPr>
          <p:cNvPr id="23" name="矩形 22"/>
          <p:cNvSpPr/>
          <p:nvPr userDrawn="1"/>
        </p:nvSpPr>
        <p:spPr>
          <a:xfrm>
            <a:off x="6010865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项目展示</a:t>
            </a:r>
          </a:p>
        </p:txBody>
      </p:sp>
      <p:sp>
        <p:nvSpPr>
          <p:cNvPr id="24" name="矩形 23"/>
          <p:cNvSpPr/>
          <p:nvPr userDrawn="1"/>
        </p:nvSpPr>
        <p:spPr>
          <a:xfrm>
            <a:off x="6946209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总结不足</a:t>
            </a:r>
          </a:p>
        </p:txBody>
      </p:sp>
      <p:sp>
        <p:nvSpPr>
          <p:cNvPr id="29" name="矩形 1"/>
          <p:cNvSpPr/>
          <p:nvPr userDrawn="1"/>
        </p:nvSpPr>
        <p:spPr>
          <a:xfrm>
            <a:off x="0" y="573748"/>
            <a:ext cx="9144000" cy="5356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" name="矩形 3"/>
          <p:cNvSpPr/>
          <p:nvPr userDrawn="1"/>
        </p:nvSpPr>
        <p:spPr>
          <a:xfrm>
            <a:off x="5057670" y="250216"/>
            <a:ext cx="917494" cy="323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完成情况</a:t>
            </a:r>
          </a:p>
        </p:txBody>
      </p:sp>
      <p:sp>
        <p:nvSpPr>
          <p:cNvPr id="31" name="矩形 30"/>
          <p:cNvSpPr/>
          <p:nvPr userDrawn="1"/>
        </p:nvSpPr>
        <p:spPr>
          <a:xfrm>
            <a:off x="7901150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明年计划</a:t>
            </a:r>
          </a:p>
        </p:txBody>
      </p:sp>
    </p:spTree>
    <p:extLst>
      <p:ext uri="{BB962C8B-B14F-4D97-AF65-F5344CB8AC3E}">
        <p14:creationId xmlns:p14="http://schemas.microsoft.com/office/powerpoint/2010/main" val="420547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6"/>
          <p:cNvSpPr/>
          <p:nvPr userDrawn="1"/>
        </p:nvSpPr>
        <p:spPr>
          <a:xfrm>
            <a:off x="0" y="4920799"/>
            <a:ext cx="9144000" cy="222701"/>
          </a:xfrm>
          <a:prstGeom prst="rect">
            <a:avLst/>
          </a:prstGeom>
          <a:solidFill>
            <a:srgbClr val="005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矩形 1"/>
          <p:cNvSpPr/>
          <p:nvPr userDrawn="1"/>
        </p:nvSpPr>
        <p:spPr>
          <a:xfrm>
            <a:off x="0" y="4947891"/>
            <a:ext cx="9144000" cy="535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6"/>
          <p:cNvSpPr/>
          <p:nvPr userDrawn="1"/>
        </p:nvSpPr>
        <p:spPr>
          <a:xfrm>
            <a:off x="0" y="249973"/>
            <a:ext cx="9144000" cy="323775"/>
          </a:xfrm>
          <a:prstGeom prst="rect">
            <a:avLst/>
          </a:prstGeom>
          <a:solidFill>
            <a:srgbClr val="005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矩形 8"/>
          <p:cNvSpPr/>
          <p:nvPr userDrawn="1"/>
        </p:nvSpPr>
        <p:spPr>
          <a:xfrm>
            <a:off x="4140177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工作概述</a:t>
            </a:r>
          </a:p>
        </p:txBody>
      </p:sp>
      <p:sp>
        <p:nvSpPr>
          <p:cNvPr id="22" name="矩形 21"/>
          <p:cNvSpPr/>
          <p:nvPr userDrawn="1"/>
        </p:nvSpPr>
        <p:spPr>
          <a:xfrm>
            <a:off x="5075521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完成情况</a:t>
            </a:r>
          </a:p>
        </p:txBody>
      </p:sp>
      <p:sp>
        <p:nvSpPr>
          <p:cNvPr id="23" name="矩形 22"/>
          <p:cNvSpPr/>
          <p:nvPr userDrawn="1"/>
        </p:nvSpPr>
        <p:spPr>
          <a:xfrm>
            <a:off x="6010865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项目展示</a:t>
            </a:r>
          </a:p>
        </p:txBody>
      </p:sp>
      <p:sp>
        <p:nvSpPr>
          <p:cNvPr id="24" name="矩形 23"/>
          <p:cNvSpPr/>
          <p:nvPr userDrawn="1"/>
        </p:nvSpPr>
        <p:spPr>
          <a:xfrm>
            <a:off x="6946209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总结不足</a:t>
            </a:r>
          </a:p>
        </p:txBody>
      </p:sp>
      <p:sp>
        <p:nvSpPr>
          <p:cNvPr id="29" name="矩形 1"/>
          <p:cNvSpPr/>
          <p:nvPr userDrawn="1"/>
        </p:nvSpPr>
        <p:spPr>
          <a:xfrm>
            <a:off x="0" y="573748"/>
            <a:ext cx="9144000" cy="5356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" name="矩形 3"/>
          <p:cNvSpPr/>
          <p:nvPr userDrawn="1"/>
        </p:nvSpPr>
        <p:spPr>
          <a:xfrm>
            <a:off x="6010865" y="249973"/>
            <a:ext cx="917494" cy="323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项目展示</a:t>
            </a:r>
          </a:p>
        </p:txBody>
      </p:sp>
      <p:sp>
        <p:nvSpPr>
          <p:cNvPr id="31" name="矩形 30"/>
          <p:cNvSpPr/>
          <p:nvPr userDrawn="1"/>
        </p:nvSpPr>
        <p:spPr>
          <a:xfrm>
            <a:off x="7901150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明年计划</a:t>
            </a:r>
          </a:p>
        </p:txBody>
      </p:sp>
    </p:spTree>
    <p:extLst>
      <p:ext uri="{BB962C8B-B14F-4D97-AF65-F5344CB8AC3E}">
        <p14:creationId xmlns:p14="http://schemas.microsoft.com/office/powerpoint/2010/main" val="132990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6"/>
          <p:cNvSpPr/>
          <p:nvPr userDrawn="1"/>
        </p:nvSpPr>
        <p:spPr>
          <a:xfrm>
            <a:off x="0" y="4920799"/>
            <a:ext cx="9144000" cy="222701"/>
          </a:xfrm>
          <a:prstGeom prst="rect">
            <a:avLst/>
          </a:prstGeom>
          <a:solidFill>
            <a:srgbClr val="005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矩形 1"/>
          <p:cNvSpPr/>
          <p:nvPr userDrawn="1"/>
        </p:nvSpPr>
        <p:spPr>
          <a:xfrm>
            <a:off x="0" y="4947891"/>
            <a:ext cx="9144000" cy="535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矩形 6"/>
          <p:cNvSpPr/>
          <p:nvPr userDrawn="1"/>
        </p:nvSpPr>
        <p:spPr>
          <a:xfrm>
            <a:off x="0" y="249973"/>
            <a:ext cx="9144000" cy="323775"/>
          </a:xfrm>
          <a:prstGeom prst="rect">
            <a:avLst/>
          </a:prstGeom>
          <a:solidFill>
            <a:srgbClr val="005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矩形 8"/>
          <p:cNvSpPr/>
          <p:nvPr userDrawn="1"/>
        </p:nvSpPr>
        <p:spPr>
          <a:xfrm>
            <a:off x="4140177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工作概述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5075521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完成情况</a:t>
            </a:r>
          </a:p>
        </p:txBody>
      </p:sp>
      <p:sp>
        <p:nvSpPr>
          <p:cNvPr id="22" name="矩形 21"/>
          <p:cNvSpPr/>
          <p:nvPr userDrawn="1"/>
        </p:nvSpPr>
        <p:spPr>
          <a:xfrm>
            <a:off x="6010865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项目展示</a:t>
            </a:r>
          </a:p>
        </p:txBody>
      </p:sp>
      <p:sp>
        <p:nvSpPr>
          <p:cNvPr id="23" name="矩形 22"/>
          <p:cNvSpPr/>
          <p:nvPr userDrawn="1"/>
        </p:nvSpPr>
        <p:spPr>
          <a:xfrm>
            <a:off x="6946209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总结不足</a:t>
            </a:r>
          </a:p>
        </p:txBody>
      </p:sp>
      <p:sp>
        <p:nvSpPr>
          <p:cNvPr id="29" name="矩形 1"/>
          <p:cNvSpPr/>
          <p:nvPr userDrawn="1"/>
        </p:nvSpPr>
        <p:spPr>
          <a:xfrm>
            <a:off x="0" y="573748"/>
            <a:ext cx="9144000" cy="5356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" name="矩形 3"/>
          <p:cNvSpPr/>
          <p:nvPr userDrawn="1"/>
        </p:nvSpPr>
        <p:spPr>
          <a:xfrm>
            <a:off x="6946209" y="249973"/>
            <a:ext cx="917494" cy="323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总结不足</a:t>
            </a:r>
          </a:p>
        </p:txBody>
      </p:sp>
      <p:sp>
        <p:nvSpPr>
          <p:cNvPr id="31" name="矩形 30"/>
          <p:cNvSpPr/>
          <p:nvPr userDrawn="1"/>
        </p:nvSpPr>
        <p:spPr>
          <a:xfrm>
            <a:off x="7901150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明年计划</a:t>
            </a:r>
          </a:p>
        </p:txBody>
      </p:sp>
    </p:spTree>
    <p:extLst>
      <p:ext uri="{BB962C8B-B14F-4D97-AF65-F5344CB8AC3E}">
        <p14:creationId xmlns:p14="http://schemas.microsoft.com/office/powerpoint/2010/main" val="257372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6"/>
          <p:cNvSpPr/>
          <p:nvPr userDrawn="1"/>
        </p:nvSpPr>
        <p:spPr>
          <a:xfrm>
            <a:off x="0" y="4920799"/>
            <a:ext cx="9144000" cy="222701"/>
          </a:xfrm>
          <a:prstGeom prst="rect">
            <a:avLst/>
          </a:prstGeom>
          <a:solidFill>
            <a:srgbClr val="005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矩形 1"/>
          <p:cNvSpPr/>
          <p:nvPr userDrawn="1"/>
        </p:nvSpPr>
        <p:spPr>
          <a:xfrm>
            <a:off x="0" y="4947891"/>
            <a:ext cx="9144000" cy="535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矩形 6"/>
          <p:cNvSpPr/>
          <p:nvPr userDrawn="1"/>
        </p:nvSpPr>
        <p:spPr>
          <a:xfrm>
            <a:off x="0" y="249973"/>
            <a:ext cx="9144000" cy="323775"/>
          </a:xfrm>
          <a:prstGeom prst="rect">
            <a:avLst/>
          </a:prstGeom>
          <a:solidFill>
            <a:srgbClr val="005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8"/>
          <p:cNvSpPr/>
          <p:nvPr userDrawn="1"/>
        </p:nvSpPr>
        <p:spPr>
          <a:xfrm>
            <a:off x="4140177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工作概述</a:t>
            </a:r>
          </a:p>
        </p:txBody>
      </p:sp>
      <p:sp>
        <p:nvSpPr>
          <p:cNvPr id="20" name="矩形 19"/>
          <p:cNvSpPr/>
          <p:nvPr userDrawn="1"/>
        </p:nvSpPr>
        <p:spPr>
          <a:xfrm>
            <a:off x="5075521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完成情况</a:t>
            </a:r>
          </a:p>
        </p:txBody>
      </p:sp>
      <p:sp>
        <p:nvSpPr>
          <p:cNvPr id="22" name="矩形 21"/>
          <p:cNvSpPr/>
          <p:nvPr userDrawn="1"/>
        </p:nvSpPr>
        <p:spPr>
          <a:xfrm>
            <a:off x="6010865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项目展示</a:t>
            </a:r>
          </a:p>
        </p:txBody>
      </p:sp>
      <p:sp>
        <p:nvSpPr>
          <p:cNvPr id="23" name="矩形 22"/>
          <p:cNvSpPr/>
          <p:nvPr userDrawn="1"/>
        </p:nvSpPr>
        <p:spPr>
          <a:xfrm>
            <a:off x="6946209" y="249973"/>
            <a:ext cx="917494" cy="323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总结不足</a:t>
            </a:r>
          </a:p>
        </p:txBody>
      </p:sp>
      <p:sp>
        <p:nvSpPr>
          <p:cNvPr id="24" name="矩形 1"/>
          <p:cNvSpPr/>
          <p:nvPr userDrawn="1"/>
        </p:nvSpPr>
        <p:spPr>
          <a:xfrm>
            <a:off x="0" y="573748"/>
            <a:ext cx="9144000" cy="5356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矩形 3"/>
          <p:cNvSpPr/>
          <p:nvPr userDrawn="1"/>
        </p:nvSpPr>
        <p:spPr>
          <a:xfrm>
            <a:off x="7910094" y="249973"/>
            <a:ext cx="917494" cy="323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明年计划</a:t>
            </a:r>
          </a:p>
        </p:txBody>
      </p:sp>
    </p:spTree>
    <p:extLst>
      <p:ext uri="{BB962C8B-B14F-4D97-AF65-F5344CB8AC3E}">
        <p14:creationId xmlns:p14="http://schemas.microsoft.com/office/powerpoint/2010/main" val="337996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 userDrawn="1"/>
        </p:nvSpPr>
        <p:spPr>
          <a:xfrm>
            <a:off x="1430102" y="2090401"/>
            <a:ext cx="6260551" cy="1135924"/>
          </a:xfrm>
          <a:custGeom>
            <a:avLst/>
            <a:gdLst>
              <a:gd name="connsiteX0" fmla="*/ 0 w 5689600"/>
              <a:gd name="connsiteY0" fmla="*/ 1079512 h 1079512"/>
              <a:gd name="connsiteX1" fmla="*/ 1917700 w 5689600"/>
              <a:gd name="connsiteY1" fmla="*/ 12 h 1079512"/>
              <a:gd name="connsiteX2" fmla="*/ 3810000 w 5689600"/>
              <a:gd name="connsiteY2" fmla="*/ 1054112 h 1079512"/>
              <a:gd name="connsiteX3" fmla="*/ 5689600 w 5689600"/>
              <a:gd name="connsiteY3" fmla="*/ 12712 h 1079512"/>
              <a:gd name="connsiteX0" fmla="*/ 0 w 7762075"/>
              <a:gd name="connsiteY0" fmla="*/ 1079512 h 1079512"/>
              <a:gd name="connsiteX1" fmla="*/ 1917700 w 7762075"/>
              <a:gd name="connsiteY1" fmla="*/ 12 h 1079512"/>
              <a:gd name="connsiteX2" fmla="*/ 3810000 w 7762075"/>
              <a:gd name="connsiteY2" fmla="*/ 1054112 h 1079512"/>
              <a:gd name="connsiteX3" fmla="*/ 7762075 w 7762075"/>
              <a:gd name="connsiteY3" fmla="*/ 887355 h 1079512"/>
              <a:gd name="connsiteX0" fmla="*/ 0 w 7762075"/>
              <a:gd name="connsiteY0" fmla="*/ 1258016 h 1258016"/>
              <a:gd name="connsiteX1" fmla="*/ 1917700 w 7762075"/>
              <a:gd name="connsiteY1" fmla="*/ 178516 h 1258016"/>
              <a:gd name="connsiteX2" fmla="*/ 3810000 w 7762075"/>
              <a:gd name="connsiteY2" fmla="*/ 1232616 h 1258016"/>
              <a:gd name="connsiteX3" fmla="*/ 6120167 w 7762075"/>
              <a:gd name="connsiteY3" fmla="*/ 511 h 1258016"/>
              <a:gd name="connsiteX4" fmla="*/ 7762075 w 7762075"/>
              <a:gd name="connsiteY4" fmla="*/ 1065859 h 1258016"/>
              <a:gd name="connsiteX0" fmla="*/ 0 w 7872948"/>
              <a:gd name="connsiteY0" fmla="*/ 1257930 h 1296609"/>
              <a:gd name="connsiteX1" fmla="*/ 1917700 w 7872948"/>
              <a:gd name="connsiteY1" fmla="*/ 178430 h 1296609"/>
              <a:gd name="connsiteX2" fmla="*/ 3810000 w 7872948"/>
              <a:gd name="connsiteY2" fmla="*/ 1232530 h 1296609"/>
              <a:gd name="connsiteX3" fmla="*/ 6120167 w 7872948"/>
              <a:gd name="connsiteY3" fmla="*/ 425 h 1296609"/>
              <a:gd name="connsiteX4" fmla="*/ 7872948 w 7872948"/>
              <a:gd name="connsiteY4" fmla="*/ 1296361 h 1296609"/>
              <a:gd name="connsiteX0" fmla="*/ 0 w 7872948"/>
              <a:gd name="connsiteY0" fmla="*/ 1257930 h 1296609"/>
              <a:gd name="connsiteX1" fmla="*/ 1650430 w 7872948"/>
              <a:gd name="connsiteY1" fmla="*/ 263677 h 1296609"/>
              <a:gd name="connsiteX2" fmla="*/ 3810000 w 7872948"/>
              <a:gd name="connsiteY2" fmla="*/ 1232530 h 1296609"/>
              <a:gd name="connsiteX3" fmla="*/ 6120167 w 7872948"/>
              <a:gd name="connsiteY3" fmla="*/ 425 h 1296609"/>
              <a:gd name="connsiteX4" fmla="*/ 7872948 w 7872948"/>
              <a:gd name="connsiteY4" fmla="*/ 1296361 h 1296609"/>
              <a:gd name="connsiteX0" fmla="*/ 0 w 7872948"/>
              <a:gd name="connsiteY0" fmla="*/ 1257930 h 1296609"/>
              <a:gd name="connsiteX1" fmla="*/ 1650430 w 7872948"/>
              <a:gd name="connsiteY1" fmla="*/ 263677 h 1296609"/>
              <a:gd name="connsiteX2" fmla="*/ 3430071 w 7872948"/>
              <a:gd name="connsiteY2" fmla="*/ 1226591 h 1296609"/>
              <a:gd name="connsiteX3" fmla="*/ 6120167 w 7872948"/>
              <a:gd name="connsiteY3" fmla="*/ 425 h 1296609"/>
              <a:gd name="connsiteX4" fmla="*/ 7872948 w 7872948"/>
              <a:gd name="connsiteY4" fmla="*/ 1296361 h 1296609"/>
              <a:gd name="connsiteX0" fmla="*/ 0 w 7872948"/>
              <a:gd name="connsiteY0" fmla="*/ 1191562 h 1230254"/>
              <a:gd name="connsiteX1" fmla="*/ 1650430 w 7872948"/>
              <a:gd name="connsiteY1" fmla="*/ 197309 h 1230254"/>
              <a:gd name="connsiteX2" fmla="*/ 3430071 w 7872948"/>
              <a:gd name="connsiteY2" fmla="*/ 1160223 h 1230254"/>
              <a:gd name="connsiteX3" fmla="*/ 5639957 w 7872948"/>
              <a:gd name="connsiteY3" fmla="*/ 447 h 1230254"/>
              <a:gd name="connsiteX4" fmla="*/ 7872948 w 7872948"/>
              <a:gd name="connsiteY4" fmla="*/ 1229993 h 1230254"/>
              <a:gd name="connsiteX0" fmla="*/ 0 w 7681228"/>
              <a:gd name="connsiteY0" fmla="*/ 1191632 h 1191632"/>
              <a:gd name="connsiteX1" fmla="*/ 1650430 w 7681228"/>
              <a:gd name="connsiteY1" fmla="*/ 197379 h 1191632"/>
              <a:gd name="connsiteX2" fmla="*/ 3430071 w 7681228"/>
              <a:gd name="connsiteY2" fmla="*/ 1160293 h 1191632"/>
              <a:gd name="connsiteX3" fmla="*/ 5639957 w 7681228"/>
              <a:gd name="connsiteY3" fmla="*/ 517 h 1191632"/>
              <a:gd name="connsiteX4" fmla="*/ 7681228 w 7681228"/>
              <a:gd name="connsiteY4" fmla="*/ 1053214 h 1191632"/>
              <a:gd name="connsiteX0" fmla="*/ 0 w 7681228"/>
              <a:gd name="connsiteY0" fmla="*/ 1191576 h 1191576"/>
              <a:gd name="connsiteX1" fmla="*/ 1650430 w 7681228"/>
              <a:gd name="connsiteY1" fmla="*/ 197323 h 1191576"/>
              <a:gd name="connsiteX2" fmla="*/ 3430071 w 7681228"/>
              <a:gd name="connsiteY2" fmla="*/ 1160237 h 1191576"/>
              <a:gd name="connsiteX3" fmla="*/ 5639957 w 7681228"/>
              <a:gd name="connsiteY3" fmla="*/ 461 h 1191576"/>
              <a:gd name="connsiteX4" fmla="*/ 7681228 w 7681228"/>
              <a:gd name="connsiteY4" fmla="*/ 1053158 h 1191576"/>
              <a:gd name="connsiteX0" fmla="*/ 0 w 7826216"/>
              <a:gd name="connsiteY0" fmla="*/ 1191456 h 1508838"/>
              <a:gd name="connsiteX1" fmla="*/ 1650430 w 7826216"/>
              <a:gd name="connsiteY1" fmla="*/ 197203 h 1508838"/>
              <a:gd name="connsiteX2" fmla="*/ 3430071 w 7826216"/>
              <a:gd name="connsiteY2" fmla="*/ 1160117 h 1508838"/>
              <a:gd name="connsiteX3" fmla="*/ 5639957 w 7826216"/>
              <a:gd name="connsiteY3" fmla="*/ 341 h 1508838"/>
              <a:gd name="connsiteX4" fmla="*/ 7826216 w 7826216"/>
              <a:gd name="connsiteY4" fmla="*/ 1498311 h 1508838"/>
              <a:gd name="connsiteX0" fmla="*/ 0 w 7826216"/>
              <a:gd name="connsiteY0" fmla="*/ 1008617 h 1327197"/>
              <a:gd name="connsiteX1" fmla="*/ 1650430 w 7826216"/>
              <a:gd name="connsiteY1" fmla="*/ 14364 h 1327197"/>
              <a:gd name="connsiteX2" fmla="*/ 3430071 w 7826216"/>
              <a:gd name="connsiteY2" fmla="*/ 977278 h 1327197"/>
              <a:gd name="connsiteX3" fmla="*/ 5725245 w 7826216"/>
              <a:gd name="connsiteY3" fmla="*/ 382 h 1327197"/>
              <a:gd name="connsiteX4" fmla="*/ 7826216 w 7826216"/>
              <a:gd name="connsiteY4" fmla="*/ 1315472 h 1327197"/>
              <a:gd name="connsiteX0" fmla="*/ 0 w 7826216"/>
              <a:gd name="connsiteY0" fmla="*/ 1008617 h 1327197"/>
              <a:gd name="connsiteX1" fmla="*/ 1650430 w 7826216"/>
              <a:gd name="connsiteY1" fmla="*/ 14364 h 1327197"/>
              <a:gd name="connsiteX2" fmla="*/ 3737105 w 7826216"/>
              <a:gd name="connsiteY2" fmla="*/ 1136304 h 1327197"/>
              <a:gd name="connsiteX3" fmla="*/ 5725245 w 7826216"/>
              <a:gd name="connsiteY3" fmla="*/ 382 h 1327197"/>
              <a:gd name="connsiteX4" fmla="*/ 7826216 w 7826216"/>
              <a:gd name="connsiteY4" fmla="*/ 1315472 h 1327197"/>
              <a:gd name="connsiteX0" fmla="*/ 0 w 7826216"/>
              <a:gd name="connsiteY0" fmla="*/ 1008617 h 1327197"/>
              <a:gd name="connsiteX1" fmla="*/ 1650430 w 7826216"/>
              <a:gd name="connsiteY1" fmla="*/ 14364 h 1327197"/>
              <a:gd name="connsiteX2" fmla="*/ 3737105 w 7826216"/>
              <a:gd name="connsiteY2" fmla="*/ 1136304 h 1327197"/>
              <a:gd name="connsiteX3" fmla="*/ 5725245 w 7826216"/>
              <a:gd name="connsiteY3" fmla="*/ 382 h 1327197"/>
              <a:gd name="connsiteX4" fmla="*/ 7826216 w 7826216"/>
              <a:gd name="connsiteY4" fmla="*/ 1315472 h 1327197"/>
              <a:gd name="connsiteX0" fmla="*/ 0 w 7826216"/>
              <a:gd name="connsiteY0" fmla="*/ 1008617 h 1327197"/>
              <a:gd name="connsiteX1" fmla="*/ 1650430 w 7826216"/>
              <a:gd name="connsiteY1" fmla="*/ 14364 h 1327197"/>
              <a:gd name="connsiteX2" fmla="*/ 3737105 w 7826216"/>
              <a:gd name="connsiteY2" fmla="*/ 1136304 h 1327197"/>
              <a:gd name="connsiteX3" fmla="*/ 5725245 w 7826216"/>
              <a:gd name="connsiteY3" fmla="*/ 382 h 1327197"/>
              <a:gd name="connsiteX4" fmla="*/ 7826216 w 7826216"/>
              <a:gd name="connsiteY4" fmla="*/ 1315472 h 1327197"/>
              <a:gd name="connsiteX0" fmla="*/ 0 w 7826216"/>
              <a:gd name="connsiteY0" fmla="*/ 994938 h 1314128"/>
              <a:gd name="connsiteX1" fmla="*/ 1650430 w 7826216"/>
              <a:gd name="connsiteY1" fmla="*/ 685 h 1314128"/>
              <a:gd name="connsiteX2" fmla="*/ 3737105 w 7826216"/>
              <a:gd name="connsiteY2" fmla="*/ 1122625 h 1314128"/>
              <a:gd name="connsiteX3" fmla="*/ 5946991 w 7826216"/>
              <a:gd name="connsiteY3" fmla="*/ 66216 h 1314128"/>
              <a:gd name="connsiteX4" fmla="*/ 7826216 w 7826216"/>
              <a:gd name="connsiteY4" fmla="*/ 1301793 h 1314128"/>
              <a:gd name="connsiteX0" fmla="*/ 0 w 7826216"/>
              <a:gd name="connsiteY0" fmla="*/ 929125 h 1248315"/>
              <a:gd name="connsiteX1" fmla="*/ 1641902 w 7826216"/>
              <a:gd name="connsiteY1" fmla="*/ 30287 h 1248315"/>
              <a:gd name="connsiteX2" fmla="*/ 3737105 w 7826216"/>
              <a:gd name="connsiteY2" fmla="*/ 1056812 h 1248315"/>
              <a:gd name="connsiteX3" fmla="*/ 5946991 w 7826216"/>
              <a:gd name="connsiteY3" fmla="*/ 403 h 1248315"/>
              <a:gd name="connsiteX4" fmla="*/ 7826216 w 7826216"/>
              <a:gd name="connsiteY4" fmla="*/ 1235980 h 1248315"/>
              <a:gd name="connsiteX0" fmla="*/ 0 w 7826216"/>
              <a:gd name="connsiteY0" fmla="*/ 929125 h 1248315"/>
              <a:gd name="connsiteX1" fmla="*/ 1641902 w 7826216"/>
              <a:gd name="connsiteY1" fmla="*/ 30287 h 1248315"/>
              <a:gd name="connsiteX2" fmla="*/ 3941795 w 7826216"/>
              <a:gd name="connsiteY2" fmla="*/ 1088617 h 1248315"/>
              <a:gd name="connsiteX3" fmla="*/ 5946991 w 7826216"/>
              <a:gd name="connsiteY3" fmla="*/ 403 h 1248315"/>
              <a:gd name="connsiteX4" fmla="*/ 7826216 w 7826216"/>
              <a:gd name="connsiteY4" fmla="*/ 1235980 h 1248315"/>
              <a:gd name="connsiteX0" fmla="*/ 0 w 7698285"/>
              <a:gd name="connsiteY0" fmla="*/ 929138 h 1201018"/>
              <a:gd name="connsiteX1" fmla="*/ 1641902 w 7698285"/>
              <a:gd name="connsiteY1" fmla="*/ 30300 h 1201018"/>
              <a:gd name="connsiteX2" fmla="*/ 3941795 w 7698285"/>
              <a:gd name="connsiteY2" fmla="*/ 1088630 h 1201018"/>
              <a:gd name="connsiteX3" fmla="*/ 5946991 w 7698285"/>
              <a:gd name="connsiteY3" fmla="*/ 416 h 1201018"/>
              <a:gd name="connsiteX4" fmla="*/ 7698285 w 7698285"/>
              <a:gd name="connsiteY4" fmla="*/ 1188285 h 1201018"/>
              <a:gd name="connsiteX0" fmla="*/ 0 w 7698285"/>
              <a:gd name="connsiteY0" fmla="*/ 929194 h 1188341"/>
              <a:gd name="connsiteX1" fmla="*/ 1641902 w 7698285"/>
              <a:gd name="connsiteY1" fmla="*/ 30356 h 1188341"/>
              <a:gd name="connsiteX2" fmla="*/ 3941795 w 7698285"/>
              <a:gd name="connsiteY2" fmla="*/ 1088686 h 1188341"/>
              <a:gd name="connsiteX3" fmla="*/ 5946991 w 7698285"/>
              <a:gd name="connsiteY3" fmla="*/ 472 h 1188341"/>
              <a:gd name="connsiteX4" fmla="*/ 7698285 w 7698285"/>
              <a:gd name="connsiteY4" fmla="*/ 1188341 h 1188341"/>
              <a:gd name="connsiteX0" fmla="*/ 0 w 7766515"/>
              <a:gd name="connsiteY0" fmla="*/ 1064367 h 1188341"/>
              <a:gd name="connsiteX1" fmla="*/ 1710132 w 7766515"/>
              <a:gd name="connsiteY1" fmla="*/ 30356 h 1188341"/>
              <a:gd name="connsiteX2" fmla="*/ 4010025 w 7766515"/>
              <a:gd name="connsiteY2" fmla="*/ 1088686 h 1188341"/>
              <a:gd name="connsiteX3" fmla="*/ 6015221 w 7766515"/>
              <a:gd name="connsiteY3" fmla="*/ 472 h 1188341"/>
              <a:gd name="connsiteX4" fmla="*/ 7766515 w 7766515"/>
              <a:gd name="connsiteY4" fmla="*/ 1188341 h 1188341"/>
              <a:gd name="connsiteX0" fmla="*/ 0 w 7809158"/>
              <a:gd name="connsiteY0" fmla="*/ 682705 h 1188341"/>
              <a:gd name="connsiteX1" fmla="*/ 1752775 w 7809158"/>
              <a:gd name="connsiteY1" fmla="*/ 30356 h 1188341"/>
              <a:gd name="connsiteX2" fmla="*/ 4052668 w 7809158"/>
              <a:gd name="connsiteY2" fmla="*/ 1088686 h 1188341"/>
              <a:gd name="connsiteX3" fmla="*/ 6057864 w 7809158"/>
              <a:gd name="connsiteY3" fmla="*/ 472 h 1188341"/>
              <a:gd name="connsiteX4" fmla="*/ 7809158 w 7809158"/>
              <a:gd name="connsiteY4" fmla="*/ 1188341 h 1188341"/>
              <a:gd name="connsiteX0" fmla="*/ 0 w 7809158"/>
              <a:gd name="connsiteY0" fmla="*/ 682705 h 1188341"/>
              <a:gd name="connsiteX1" fmla="*/ 1752775 w 7809158"/>
              <a:gd name="connsiteY1" fmla="*/ 30356 h 1188341"/>
              <a:gd name="connsiteX2" fmla="*/ 4052668 w 7809158"/>
              <a:gd name="connsiteY2" fmla="*/ 1088686 h 1188341"/>
              <a:gd name="connsiteX3" fmla="*/ 6057864 w 7809158"/>
              <a:gd name="connsiteY3" fmla="*/ 472 h 1188341"/>
              <a:gd name="connsiteX4" fmla="*/ 7809158 w 7809158"/>
              <a:gd name="connsiteY4" fmla="*/ 1188341 h 1188341"/>
              <a:gd name="connsiteX0" fmla="*/ 0 w 7800630"/>
              <a:gd name="connsiteY0" fmla="*/ 1104124 h 1188341"/>
              <a:gd name="connsiteX1" fmla="*/ 1744247 w 7800630"/>
              <a:gd name="connsiteY1" fmla="*/ 30356 h 1188341"/>
              <a:gd name="connsiteX2" fmla="*/ 4044140 w 7800630"/>
              <a:gd name="connsiteY2" fmla="*/ 1088686 h 1188341"/>
              <a:gd name="connsiteX3" fmla="*/ 6049336 w 7800630"/>
              <a:gd name="connsiteY3" fmla="*/ 472 h 1188341"/>
              <a:gd name="connsiteX4" fmla="*/ 7800630 w 7800630"/>
              <a:gd name="connsiteY4" fmla="*/ 1188341 h 1188341"/>
              <a:gd name="connsiteX0" fmla="*/ 0 w 7800630"/>
              <a:gd name="connsiteY0" fmla="*/ 1120027 h 1188341"/>
              <a:gd name="connsiteX1" fmla="*/ 1744247 w 7800630"/>
              <a:gd name="connsiteY1" fmla="*/ 30356 h 1188341"/>
              <a:gd name="connsiteX2" fmla="*/ 4044140 w 7800630"/>
              <a:gd name="connsiteY2" fmla="*/ 1088686 h 1188341"/>
              <a:gd name="connsiteX3" fmla="*/ 6049336 w 7800630"/>
              <a:gd name="connsiteY3" fmla="*/ 472 h 1188341"/>
              <a:gd name="connsiteX4" fmla="*/ 7800630 w 7800630"/>
              <a:gd name="connsiteY4" fmla="*/ 1188341 h 1188341"/>
              <a:gd name="connsiteX0" fmla="*/ 0 w 7800630"/>
              <a:gd name="connsiteY0" fmla="*/ 1120027 h 1188341"/>
              <a:gd name="connsiteX1" fmla="*/ 1744247 w 7800630"/>
              <a:gd name="connsiteY1" fmla="*/ 30356 h 1188341"/>
              <a:gd name="connsiteX2" fmla="*/ 4044140 w 7800630"/>
              <a:gd name="connsiteY2" fmla="*/ 1088686 h 1188341"/>
              <a:gd name="connsiteX3" fmla="*/ 6049336 w 7800630"/>
              <a:gd name="connsiteY3" fmla="*/ 472 h 1188341"/>
              <a:gd name="connsiteX4" fmla="*/ 7800630 w 7800630"/>
              <a:gd name="connsiteY4" fmla="*/ 1188341 h 1188341"/>
              <a:gd name="connsiteX0" fmla="*/ 0 w 7851801"/>
              <a:gd name="connsiteY0" fmla="*/ 1120082 h 1120082"/>
              <a:gd name="connsiteX1" fmla="*/ 1744247 w 7851801"/>
              <a:gd name="connsiteY1" fmla="*/ 30411 h 1120082"/>
              <a:gd name="connsiteX2" fmla="*/ 4044140 w 7851801"/>
              <a:gd name="connsiteY2" fmla="*/ 1088741 h 1120082"/>
              <a:gd name="connsiteX3" fmla="*/ 6049336 w 7851801"/>
              <a:gd name="connsiteY3" fmla="*/ 527 h 1120082"/>
              <a:gd name="connsiteX4" fmla="*/ 7851801 w 7851801"/>
              <a:gd name="connsiteY4" fmla="*/ 1061175 h 1120082"/>
              <a:gd name="connsiteX0" fmla="*/ 0 w 7851801"/>
              <a:gd name="connsiteY0" fmla="*/ 1120082 h 1120082"/>
              <a:gd name="connsiteX1" fmla="*/ 1744247 w 7851801"/>
              <a:gd name="connsiteY1" fmla="*/ 30411 h 1120082"/>
              <a:gd name="connsiteX2" fmla="*/ 4044140 w 7851801"/>
              <a:gd name="connsiteY2" fmla="*/ 1088741 h 1120082"/>
              <a:gd name="connsiteX3" fmla="*/ 6049336 w 7851801"/>
              <a:gd name="connsiteY3" fmla="*/ 527 h 1120082"/>
              <a:gd name="connsiteX4" fmla="*/ 7851801 w 7851801"/>
              <a:gd name="connsiteY4" fmla="*/ 1061175 h 1120082"/>
              <a:gd name="connsiteX0" fmla="*/ 0 w 7851801"/>
              <a:gd name="connsiteY0" fmla="*/ 1120082 h 1120082"/>
              <a:gd name="connsiteX1" fmla="*/ 1744247 w 7851801"/>
              <a:gd name="connsiteY1" fmla="*/ 30411 h 1120082"/>
              <a:gd name="connsiteX2" fmla="*/ 4044140 w 7851801"/>
              <a:gd name="connsiteY2" fmla="*/ 1088741 h 1120082"/>
              <a:gd name="connsiteX3" fmla="*/ 6049336 w 7851801"/>
              <a:gd name="connsiteY3" fmla="*/ 527 h 1120082"/>
              <a:gd name="connsiteX4" fmla="*/ 7851801 w 7851801"/>
              <a:gd name="connsiteY4" fmla="*/ 1061175 h 1120082"/>
              <a:gd name="connsiteX0" fmla="*/ 0 w 7851801"/>
              <a:gd name="connsiteY0" fmla="*/ 1119555 h 1119555"/>
              <a:gd name="connsiteX1" fmla="*/ 1744247 w 7851801"/>
              <a:gd name="connsiteY1" fmla="*/ 29884 h 1119555"/>
              <a:gd name="connsiteX2" fmla="*/ 4044140 w 7851801"/>
              <a:gd name="connsiteY2" fmla="*/ 1088214 h 1119555"/>
              <a:gd name="connsiteX3" fmla="*/ 6049336 w 7851801"/>
              <a:gd name="connsiteY3" fmla="*/ 0 h 1119555"/>
              <a:gd name="connsiteX4" fmla="*/ 7851801 w 7851801"/>
              <a:gd name="connsiteY4" fmla="*/ 1060648 h 1119555"/>
              <a:gd name="connsiteX0" fmla="*/ 0 w 7851801"/>
              <a:gd name="connsiteY0" fmla="*/ 1119555 h 1119555"/>
              <a:gd name="connsiteX1" fmla="*/ 1744247 w 7851801"/>
              <a:gd name="connsiteY1" fmla="*/ 29884 h 1119555"/>
              <a:gd name="connsiteX2" fmla="*/ 4044140 w 7851801"/>
              <a:gd name="connsiteY2" fmla="*/ 1088214 h 1119555"/>
              <a:gd name="connsiteX3" fmla="*/ 6049336 w 7851801"/>
              <a:gd name="connsiteY3" fmla="*/ 0 h 1119555"/>
              <a:gd name="connsiteX4" fmla="*/ 7851801 w 7851801"/>
              <a:gd name="connsiteY4" fmla="*/ 1060648 h 1119555"/>
              <a:gd name="connsiteX0" fmla="*/ 0 w 7851801"/>
              <a:gd name="connsiteY0" fmla="*/ 1119555 h 1119555"/>
              <a:gd name="connsiteX1" fmla="*/ 2349784 w 7851801"/>
              <a:gd name="connsiteY1" fmla="*/ 13981 h 1119555"/>
              <a:gd name="connsiteX2" fmla="*/ 4044140 w 7851801"/>
              <a:gd name="connsiteY2" fmla="*/ 1088214 h 1119555"/>
              <a:gd name="connsiteX3" fmla="*/ 6049336 w 7851801"/>
              <a:gd name="connsiteY3" fmla="*/ 0 h 1119555"/>
              <a:gd name="connsiteX4" fmla="*/ 7851801 w 7851801"/>
              <a:gd name="connsiteY4" fmla="*/ 1060648 h 1119555"/>
              <a:gd name="connsiteX0" fmla="*/ 0 w 7118332"/>
              <a:gd name="connsiteY0" fmla="*/ 1079799 h 1088237"/>
              <a:gd name="connsiteX1" fmla="*/ 1616315 w 7118332"/>
              <a:gd name="connsiteY1" fmla="*/ 13981 h 1088237"/>
              <a:gd name="connsiteX2" fmla="*/ 3310671 w 7118332"/>
              <a:gd name="connsiteY2" fmla="*/ 1088214 h 1088237"/>
              <a:gd name="connsiteX3" fmla="*/ 5315867 w 7118332"/>
              <a:gd name="connsiteY3" fmla="*/ 0 h 1088237"/>
              <a:gd name="connsiteX4" fmla="*/ 7118332 w 7118332"/>
              <a:gd name="connsiteY4" fmla="*/ 1060648 h 1088237"/>
              <a:gd name="connsiteX0" fmla="*/ 0 w 7118332"/>
              <a:gd name="connsiteY0" fmla="*/ 1079799 h 1088237"/>
              <a:gd name="connsiteX1" fmla="*/ 1616315 w 7118332"/>
              <a:gd name="connsiteY1" fmla="*/ 13981 h 1088237"/>
              <a:gd name="connsiteX2" fmla="*/ 3310671 w 7118332"/>
              <a:gd name="connsiteY2" fmla="*/ 1088214 h 1088237"/>
              <a:gd name="connsiteX3" fmla="*/ 5315867 w 7118332"/>
              <a:gd name="connsiteY3" fmla="*/ 0 h 1088237"/>
              <a:gd name="connsiteX4" fmla="*/ 7118332 w 7118332"/>
              <a:gd name="connsiteY4" fmla="*/ 1060648 h 1088237"/>
              <a:gd name="connsiteX0" fmla="*/ 0 w 7118332"/>
              <a:gd name="connsiteY0" fmla="*/ 1065820 h 1074258"/>
              <a:gd name="connsiteX1" fmla="*/ 1616315 w 7118332"/>
              <a:gd name="connsiteY1" fmla="*/ 2 h 1074258"/>
              <a:gd name="connsiteX2" fmla="*/ 3310671 w 7118332"/>
              <a:gd name="connsiteY2" fmla="*/ 1074235 h 1074258"/>
              <a:gd name="connsiteX3" fmla="*/ 4974720 w 7118332"/>
              <a:gd name="connsiteY3" fmla="*/ 1924 h 1074258"/>
              <a:gd name="connsiteX4" fmla="*/ 7118332 w 7118332"/>
              <a:gd name="connsiteY4" fmla="*/ 1046669 h 1074258"/>
              <a:gd name="connsiteX0" fmla="*/ 0 w 6623667"/>
              <a:gd name="connsiteY0" fmla="*/ 1065820 h 1074258"/>
              <a:gd name="connsiteX1" fmla="*/ 1616315 w 6623667"/>
              <a:gd name="connsiteY1" fmla="*/ 2 h 1074258"/>
              <a:gd name="connsiteX2" fmla="*/ 3310671 w 6623667"/>
              <a:gd name="connsiteY2" fmla="*/ 1074235 h 1074258"/>
              <a:gd name="connsiteX3" fmla="*/ 4974720 w 6623667"/>
              <a:gd name="connsiteY3" fmla="*/ 1924 h 1074258"/>
              <a:gd name="connsiteX4" fmla="*/ 6623667 w 6623667"/>
              <a:gd name="connsiteY4" fmla="*/ 1038718 h 1074258"/>
              <a:gd name="connsiteX0" fmla="*/ 0 w 6478679"/>
              <a:gd name="connsiteY0" fmla="*/ 1065820 h 1074258"/>
              <a:gd name="connsiteX1" fmla="*/ 1616315 w 6478679"/>
              <a:gd name="connsiteY1" fmla="*/ 2 h 1074258"/>
              <a:gd name="connsiteX2" fmla="*/ 3310671 w 6478679"/>
              <a:gd name="connsiteY2" fmla="*/ 1074235 h 1074258"/>
              <a:gd name="connsiteX3" fmla="*/ 4974720 w 6478679"/>
              <a:gd name="connsiteY3" fmla="*/ 1924 h 1074258"/>
              <a:gd name="connsiteX4" fmla="*/ 6478679 w 6478679"/>
              <a:gd name="connsiteY4" fmla="*/ 1070523 h 1074258"/>
              <a:gd name="connsiteX0" fmla="*/ 0 w 6700425"/>
              <a:gd name="connsiteY0" fmla="*/ 1065820 h 1074258"/>
              <a:gd name="connsiteX1" fmla="*/ 1616315 w 6700425"/>
              <a:gd name="connsiteY1" fmla="*/ 2 h 1074258"/>
              <a:gd name="connsiteX2" fmla="*/ 3310671 w 6700425"/>
              <a:gd name="connsiteY2" fmla="*/ 1074235 h 1074258"/>
              <a:gd name="connsiteX3" fmla="*/ 4974720 w 6700425"/>
              <a:gd name="connsiteY3" fmla="*/ 1924 h 1074258"/>
              <a:gd name="connsiteX4" fmla="*/ 6700425 w 6700425"/>
              <a:gd name="connsiteY4" fmla="*/ 1038717 h 1074258"/>
              <a:gd name="connsiteX0" fmla="*/ 0 w 6700425"/>
              <a:gd name="connsiteY0" fmla="*/ 1127507 h 1135945"/>
              <a:gd name="connsiteX1" fmla="*/ 1616315 w 6700425"/>
              <a:gd name="connsiteY1" fmla="*/ 61689 h 1135945"/>
              <a:gd name="connsiteX2" fmla="*/ 3310671 w 6700425"/>
              <a:gd name="connsiteY2" fmla="*/ 1135922 h 1135945"/>
              <a:gd name="connsiteX3" fmla="*/ 5034421 w 6700425"/>
              <a:gd name="connsiteY3" fmla="*/ 0 h 1135945"/>
              <a:gd name="connsiteX4" fmla="*/ 6700425 w 6700425"/>
              <a:gd name="connsiteY4" fmla="*/ 1100404 h 1135945"/>
              <a:gd name="connsiteX0" fmla="*/ 0 w 6700425"/>
              <a:gd name="connsiteY0" fmla="*/ 1127507 h 1135945"/>
              <a:gd name="connsiteX1" fmla="*/ 1616315 w 6700425"/>
              <a:gd name="connsiteY1" fmla="*/ 61689 h 1135945"/>
              <a:gd name="connsiteX2" fmla="*/ 3310671 w 6700425"/>
              <a:gd name="connsiteY2" fmla="*/ 1135922 h 1135945"/>
              <a:gd name="connsiteX3" fmla="*/ 5034421 w 6700425"/>
              <a:gd name="connsiteY3" fmla="*/ 0 h 1135945"/>
              <a:gd name="connsiteX4" fmla="*/ 6700425 w 6700425"/>
              <a:gd name="connsiteY4" fmla="*/ 1100404 h 1135945"/>
              <a:gd name="connsiteX0" fmla="*/ 0 w 6700425"/>
              <a:gd name="connsiteY0" fmla="*/ 1127507 h 1135945"/>
              <a:gd name="connsiteX1" fmla="*/ 1616315 w 6700425"/>
              <a:gd name="connsiteY1" fmla="*/ 61689 h 1135945"/>
              <a:gd name="connsiteX2" fmla="*/ 3310671 w 6700425"/>
              <a:gd name="connsiteY2" fmla="*/ 1135922 h 1135945"/>
              <a:gd name="connsiteX3" fmla="*/ 5034421 w 6700425"/>
              <a:gd name="connsiteY3" fmla="*/ 0 h 1135945"/>
              <a:gd name="connsiteX4" fmla="*/ 6700425 w 6700425"/>
              <a:gd name="connsiteY4" fmla="*/ 1100404 h 1135945"/>
              <a:gd name="connsiteX0" fmla="*/ 0 w 6700425"/>
              <a:gd name="connsiteY0" fmla="*/ 1127507 h 1135945"/>
              <a:gd name="connsiteX1" fmla="*/ 1616315 w 6700425"/>
              <a:gd name="connsiteY1" fmla="*/ 61689 h 1135945"/>
              <a:gd name="connsiteX2" fmla="*/ 3310671 w 6700425"/>
              <a:gd name="connsiteY2" fmla="*/ 1135922 h 1135945"/>
              <a:gd name="connsiteX3" fmla="*/ 5034421 w 6700425"/>
              <a:gd name="connsiteY3" fmla="*/ 0 h 1135945"/>
              <a:gd name="connsiteX4" fmla="*/ 6700425 w 6700425"/>
              <a:gd name="connsiteY4" fmla="*/ 1100404 h 1135945"/>
              <a:gd name="connsiteX0" fmla="*/ 0 w 6700425"/>
              <a:gd name="connsiteY0" fmla="*/ 1127507 h 1135922"/>
              <a:gd name="connsiteX1" fmla="*/ 1616315 w 6700425"/>
              <a:gd name="connsiteY1" fmla="*/ 61689 h 1135922"/>
              <a:gd name="connsiteX2" fmla="*/ 3310671 w 6700425"/>
              <a:gd name="connsiteY2" fmla="*/ 1135922 h 1135922"/>
              <a:gd name="connsiteX3" fmla="*/ 5034421 w 6700425"/>
              <a:gd name="connsiteY3" fmla="*/ 0 h 1135922"/>
              <a:gd name="connsiteX4" fmla="*/ 6700425 w 6700425"/>
              <a:gd name="connsiteY4" fmla="*/ 1100404 h 1135922"/>
              <a:gd name="connsiteX0" fmla="*/ 0 w 6700425"/>
              <a:gd name="connsiteY0" fmla="*/ 1127509 h 1135924"/>
              <a:gd name="connsiteX1" fmla="*/ 1616315 w 6700425"/>
              <a:gd name="connsiteY1" fmla="*/ 61691 h 1135924"/>
              <a:gd name="connsiteX2" fmla="*/ 3310671 w 6700425"/>
              <a:gd name="connsiteY2" fmla="*/ 1135924 h 1135924"/>
              <a:gd name="connsiteX3" fmla="*/ 5034421 w 6700425"/>
              <a:gd name="connsiteY3" fmla="*/ 2 h 1135924"/>
              <a:gd name="connsiteX4" fmla="*/ 6700425 w 6700425"/>
              <a:gd name="connsiteY4" fmla="*/ 1100406 h 1135924"/>
              <a:gd name="connsiteX0" fmla="*/ 0 w 6700425"/>
              <a:gd name="connsiteY0" fmla="*/ 1127509 h 1135924"/>
              <a:gd name="connsiteX1" fmla="*/ 1616315 w 6700425"/>
              <a:gd name="connsiteY1" fmla="*/ 61691 h 1135924"/>
              <a:gd name="connsiteX2" fmla="*/ 3310671 w 6700425"/>
              <a:gd name="connsiteY2" fmla="*/ 1135924 h 1135924"/>
              <a:gd name="connsiteX3" fmla="*/ 5034421 w 6700425"/>
              <a:gd name="connsiteY3" fmla="*/ 2 h 1135924"/>
              <a:gd name="connsiteX4" fmla="*/ 6700425 w 6700425"/>
              <a:gd name="connsiteY4" fmla="*/ 1100406 h 1135924"/>
              <a:gd name="connsiteX0" fmla="*/ 0 w 6700425"/>
              <a:gd name="connsiteY0" fmla="*/ 1127509 h 1135924"/>
              <a:gd name="connsiteX1" fmla="*/ 1616315 w 6700425"/>
              <a:gd name="connsiteY1" fmla="*/ 61691 h 1135924"/>
              <a:gd name="connsiteX2" fmla="*/ 3310671 w 6700425"/>
              <a:gd name="connsiteY2" fmla="*/ 1135924 h 1135924"/>
              <a:gd name="connsiteX3" fmla="*/ 5034421 w 6700425"/>
              <a:gd name="connsiteY3" fmla="*/ 2 h 1135924"/>
              <a:gd name="connsiteX4" fmla="*/ 6700425 w 6700425"/>
              <a:gd name="connsiteY4" fmla="*/ 1072905 h 1135924"/>
              <a:gd name="connsiteX0" fmla="*/ 0 w 6715173"/>
              <a:gd name="connsiteY0" fmla="*/ 1127509 h 1135924"/>
              <a:gd name="connsiteX1" fmla="*/ 1616315 w 6715173"/>
              <a:gd name="connsiteY1" fmla="*/ 61691 h 1135924"/>
              <a:gd name="connsiteX2" fmla="*/ 3310671 w 6715173"/>
              <a:gd name="connsiteY2" fmla="*/ 1135924 h 1135924"/>
              <a:gd name="connsiteX3" fmla="*/ 5034421 w 6715173"/>
              <a:gd name="connsiteY3" fmla="*/ 2 h 1135924"/>
              <a:gd name="connsiteX4" fmla="*/ 6715173 w 6715173"/>
              <a:gd name="connsiteY4" fmla="*/ 1059155 h 1135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15173" h="1135924">
                <a:moveTo>
                  <a:pt x="0" y="1127509"/>
                </a:moveTo>
                <a:cubicBezTo>
                  <a:pt x="507007" y="1133134"/>
                  <a:pt x="1064537" y="60289"/>
                  <a:pt x="1616315" y="61691"/>
                </a:cubicBezTo>
                <a:cubicBezTo>
                  <a:pt x="2168093" y="63093"/>
                  <a:pt x="2778719" y="1127987"/>
                  <a:pt x="3310671" y="1135924"/>
                </a:cubicBezTo>
                <a:cubicBezTo>
                  <a:pt x="3866607" y="1117437"/>
                  <a:pt x="4488155" y="10816"/>
                  <a:pt x="5034421" y="2"/>
                </a:cubicBezTo>
                <a:cubicBezTo>
                  <a:pt x="5562285" y="-1785"/>
                  <a:pt x="6713956" y="1071307"/>
                  <a:pt x="6715173" y="1059155"/>
                </a:cubicBezTo>
              </a:path>
            </a:pathLst>
          </a:cu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6"/>
          <p:cNvSpPr txBox="1">
            <a:spLocks noChangeArrowheads="1"/>
          </p:cNvSpPr>
          <p:nvPr userDrawn="1"/>
        </p:nvSpPr>
        <p:spPr bwMode="auto">
          <a:xfrm>
            <a:off x="476362" y="1903967"/>
            <a:ext cx="17913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marL="0" lvl="1" algn="ctr"/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年度工作概述</a:t>
            </a: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2060538" y="2904191"/>
            <a:ext cx="17913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marL="0" lvl="1" algn="ctr"/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工作完成情况</a:t>
            </a:r>
          </a:p>
        </p:txBody>
      </p:sp>
      <p:sp>
        <p:nvSpPr>
          <p:cNvPr id="8" name="TextBox 6"/>
          <p:cNvSpPr txBox="1">
            <a:spLocks noChangeArrowheads="1"/>
          </p:cNvSpPr>
          <p:nvPr userDrawn="1"/>
        </p:nvSpPr>
        <p:spPr bwMode="auto">
          <a:xfrm>
            <a:off x="3658326" y="1901113"/>
            <a:ext cx="17913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marL="0" lvl="1" algn="ctr"/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成功项目展示</a:t>
            </a:r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5220072" y="2918132"/>
            <a:ext cx="17913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algn="ctr"/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工作不足之处</a:t>
            </a:r>
            <a:endParaRPr lang="zh-CN" sz="20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862349" y="2676127"/>
            <a:ext cx="1047751" cy="1047751"/>
            <a:chOff x="1008115" y="2542722"/>
            <a:chExt cx="1360493" cy="1360493"/>
          </a:xfrm>
        </p:grpSpPr>
        <p:grpSp>
          <p:nvGrpSpPr>
            <p:cNvPr id="11" name="组合 10"/>
            <p:cNvGrpSpPr/>
            <p:nvPr/>
          </p:nvGrpSpPr>
          <p:grpSpPr>
            <a:xfrm>
              <a:off x="1008115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3" name="同心圆 1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1351287" y="2797030"/>
              <a:ext cx="649839" cy="9191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002060"/>
                  </a:solidFill>
                  <a:latin typeface="微软雅黑" pitchFamily="34" charset="-122"/>
                  <a:ea typeface="造字工房劲黑（非商用）常规体" pitchFamily="50" charset="-122"/>
                </a:rPr>
                <a:t>1</a:t>
              </a:r>
              <a:endParaRPr lang="zh-CN" altLang="en-US" sz="4000" b="1" dirty="0">
                <a:solidFill>
                  <a:srgbClr val="002060"/>
                </a:solidFill>
                <a:latin typeface="微软雅黑" pitchFamily="34" charset="-122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5" name="组合 14"/>
          <p:cNvGrpSpPr/>
          <p:nvPr userDrawn="1"/>
        </p:nvGrpSpPr>
        <p:grpSpPr>
          <a:xfrm>
            <a:off x="3998332" y="2647118"/>
            <a:ext cx="1047751" cy="1047751"/>
            <a:chOff x="4770261" y="2542722"/>
            <a:chExt cx="1360493" cy="1360493"/>
          </a:xfrm>
        </p:grpSpPr>
        <p:grpSp>
          <p:nvGrpSpPr>
            <p:cNvPr id="16" name="组合 15"/>
            <p:cNvGrpSpPr/>
            <p:nvPr/>
          </p:nvGrpSpPr>
          <p:grpSpPr>
            <a:xfrm>
              <a:off x="4770261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8" name="同心圆 1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5124493" y="2780033"/>
              <a:ext cx="649839" cy="9191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002060"/>
                  </a:solidFill>
                  <a:latin typeface="微软雅黑" pitchFamily="34" charset="-122"/>
                  <a:ea typeface="造字工房劲黑（非商用）常规体" pitchFamily="50" charset="-122"/>
                </a:rPr>
                <a:t>3</a:t>
              </a:r>
              <a:endParaRPr lang="zh-CN" altLang="en-US" sz="4000" b="1" dirty="0">
                <a:solidFill>
                  <a:srgbClr val="002060"/>
                </a:solidFill>
                <a:latin typeface="微软雅黑" pitchFamily="34" charset="-122"/>
                <a:ea typeface="造字工房劲黑（非商用）常规体" pitchFamily="50" charset="-122"/>
              </a:endParaRPr>
            </a:p>
          </p:txBody>
        </p:sp>
      </p:grpSp>
      <p:grpSp>
        <p:nvGrpSpPr>
          <p:cNvPr id="20" name="组合 19"/>
          <p:cNvGrpSpPr/>
          <p:nvPr userDrawn="1"/>
        </p:nvGrpSpPr>
        <p:grpSpPr>
          <a:xfrm>
            <a:off x="2398370" y="1648195"/>
            <a:ext cx="1047751" cy="1047751"/>
            <a:chOff x="2889188" y="1494971"/>
            <a:chExt cx="1360493" cy="1360493"/>
          </a:xfrm>
        </p:grpSpPr>
        <p:grpSp>
          <p:nvGrpSpPr>
            <p:cNvPr id="21" name="组合 20"/>
            <p:cNvGrpSpPr/>
            <p:nvPr/>
          </p:nvGrpSpPr>
          <p:grpSpPr>
            <a:xfrm>
              <a:off x="2889188" y="1494971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3" name="同心圆 2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3243268" y="1759181"/>
              <a:ext cx="649839" cy="9191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002060"/>
                  </a:solidFill>
                  <a:latin typeface="微软雅黑" pitchFamily="34" charset="-122"/>
                  <a:ea typeface="造字工房劲黑（非商用）常规体" pitchFamily="50" charset="-122"/>
                </a:rPr>
                <a:t>2</a:t>
              </a:r>
              <a:endParaRPr lang="zh-CN" altLang="en-US" sz="4000" b="1" dirty="0">
                <a:solidFill>
                  <a:srgbClr val="002060"/>
                </a:solidFill>
                <a:latin typeface="微软雅黑" pitchFamily="34" charset="-122"/>
                <a:ea typeface="造字工房劲黑（非商用）常规体" pitchFamily="50" charset="-122"/>
              </a:endParaRPr>
            </a:p>
          </p:txBody>
        </p:sp>
      </p:grpSp>
      <p:grpSp>
        <p:nvGrpSpPr>
          <p:cNvPr id="25" name="组合 24"/>
          <p:cNvGrpSpPr/>
          <p:nvPr userDrawn="1"/>
        </p:nvGrpSpPr>
        <p:grpSpPr>
          <a:xfrm>
            <a:off x="5582508" y="1561903"/>
            <a:ext cx="1047751" cy="1047751"/>
            <a:chOff x="6651335" y="1494971"/>
            <a:chExt cx="1360493" cy="1360493"/>
          </a:xfrm>
        </p:grpSpPr>
        <p:grpSp>
          <p:nvGrpSpPr>
            <p:cNvPr id="26" name="组合 25"/>
            <p:cNvGrpSpPr/>
            <p:nvPr/>
          </p:nvGrpSpPr>
          <p:grpSpPr>
            <a:xfrm>
              <a:off x="6651335" y="1494971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8" name="同心圆 2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6980723" y="1724166"/>
              <a:ext cx="649839" cy="9191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002060"/>
                  </a:solidFill>
                  <a:latin typeface="微软雅黑" pitchFamily="34" charset="-122"/>
                  <a:ea typeface="造字工房劲黑（非商用）常规体" pitchFamily="50" charset="-122"/>
                </a:rPr>
                <a:t>4</a:t>
              </a:r>
              <a:endParaRPr lang="zh-CN" altLang="en-US" sz="4000" b="1" dirty="0">
                <a:solidFill>
                  <a:srgbClr val="002060"/>
                </a:solidFill>
                <a:latin typeface="微软雅黑" pitchFamily="34" charset="-122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0" name="组合 29"/>
          <p:cNvGrpSpPr/>
          <p:nvPr userDrawn="1"/>
        </p:nvGrpSpPr>
        <p:grpSpPr>
          <a:xfrm>
            <a:off x="7120313" y="2635778"/>
            <a:ext cx="1047751" cy="1047751"/>
            <a:chOff x="6651335" y="1494971"/>
            <a:chExt cx="1360493" cy="1360493"/>
          </a:xfrm>
        </p:grpSpPr>
        <p:grpSp>
          <p:nvGrpSpPr>
            <p:cNvPr id="31" name="组合 30"/>
            <p:cNvGrpSpPr/>
            <p:nvPr/>
          </p:nvGrpSpPr>
          <p:grpSpPr>
            <a:xfrm>
              <a:off x="6651335" y="1494971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3" name="同心圆 3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2060"/>
                  </a:solidFill>
                </a:endParaRPr>
              </a:p>
            </p:txBody>
          </p:sp>
        </p:grpSp>
        <p:sp>
          <p:nvSpPr>
            <p:cNvPr id="32" name="TextBox 31"/>
            <p:cNvSpPr txBox="1"/>
            <p:nvPr/>
          </p:nvSpPr>
          <p:spPr>
            <a:xfrm>
              <a:off x="7011696" y="1738356"/>
              <a:ext cx="649839" cy="9191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002060"/>
                  </a:solidFill>
                  <a:latin typeface="微软雅黑" pitchFamily="34" charset="-122"/>
                  <a:ea typeface="造字工房劲黑（非商用）常规体" pitchFamily="50" charset="-122"/>
                </a:rPr>
                <a:t>5</a:t>
              </a:r>
            </a:p>
          </p:txBody>
        </p:sp>
      </p:grpSp>
      <p:sp>
        <p:nvSpPr>
          <p:cNvPr id="35" name="TextBox 34"/>
          <p:cNvSpPr txBox="1">
            <a:spLocks noChangeArrowheads="1"/>
          </p:cNvSpPr>
          <p:nvPr userDrawn="1"/>
        </p:nvSpPr>
        <p:spPr bwMode="auto">
          <a:xfrm>
            <a:off x="6732240" y="1883608"/>
            <a:ext cx="17913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marL="0" lvl="1" algn="ctr"/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明年工作计划</a:t>
            </a:r>
          </a:p>
        </p:txBody>
      </p:sp>
    </p:spTree>
    <p:extLst>
      <p:ext uri="{BB962C8B-B14F-4D97-AF65-F5344CB8AC3E}">
        <p14:creationId xmlns:p14="http://schemas.microsoft.com/office/powerpoint/2010/main" val="64208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/>
      <p:bldP spid="8" grpId="0"/>
      <p:bldP spid="9" grpId="0"/>
      <p:bldP spid="35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B0C53-5EA7-4A7B-B035-0D740D79EBF9}" type="datetimeFigureOut">
              <a:rPr lang="zh-CN" altLang="en-US" smtClean="0"/>
              <a:pPr/>
              <a:t>2017/9/17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9AE4B-7E0F-4952-BF6F-01DE59CE7E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2017/9/17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81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3" r:id="rId4"/>
    <p:sldLayoutId id="2147483664" r:id="rId5"/>
    <p:sldLayoutId id="2147483665" r:id="rId6"/>
    <p:sldLayoutId id="2147483666" r:id="rId7"/>
    <p:sldLayoutId id="2147483662" r:id="rId8"/>
    <p:sldLayoutId id="2147483668" r:id="rId9"/>
  </p:sldLayoutIdLst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4952093"/>
            <a:ext cx="9666514" cy="191407"/>
          </a:xfrm>
          <a:prstGeom prst="rect">
            <a:avLst/>
          </a:prstGeom>
          <a:solidFill>
            <a:srgbClr val="005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7" name="两首“成功”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-865040" y="-1848550"/>
            <a:ext cx="609600" cy="609600"/>
          </a:xfrm>
          <a:prstGeom prst="rect">
            <a:avLst/>
          </a:prstGeom>
        </p:spPr>
      </p:pic>
      <p:grpSp>
        <p:nvGrpSpPr>
          <p:cNvPr id="2" name="组合 307"/>
          <p:cNvGrpSpPr/>
          <p:nvPr/>
        </p:nvGrpSpPr>
        <p:grpSpPr>
          <a:xfrm>
            <a:off x="6301313" y="1984511"/>
            <a:ext cx="2110569" cy="1870583"/>
            <a:chOff x="3047319" y="2392254"/>
            <a:chExt cx="3255222" cy="2885080"/>
          </a:xfrm>
          <a:solidFill>
            <a:schemeClr val="bg1">
              <a:lumMod val="95000"/>
            </a:schemeClr>
          </a:solidFill>
        </p:grpSpPr>
        <p:sp>
          <p:nvSpPr>
            <p:cNvPr id="309" name="Freeform 5"/>
            <p:cNvSpPr/>
            <p:nvPr/>
          </p:nvSpPr>
          <p:spPr bwMode="auto">
            <a:xfrm rot="10800000">
              <a:off x="3047319" y="2392254"/>
              <a:ext cx="3255222" cy="2885080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005A9E"/>
            </a:solidFill>
            <a:ln w="25400">
              <a:solidFill>
                <a:schemeClr val="bg1"/>
              </a:solidFill>
            </a:ln>
            <a:effectLst>
              <a:innerShdw blurRad="152400" dist="635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0" name="Freeform 5"/>
            <p:cNvSpPr/>
            <p:nvPr/>
          </p:nvSpPr>
          <p:spPr bwMode="auto">
            <a:xfrm rot="10800000">
              <a:off x="3248003" y="2549497"/>
              <a:ext cx="2867238" cy="254121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bg1"/>
              </a:solidFill>
            </a:ln>
            <a:effectLst>
              <a:outerShdw blurRad="101600" dist="508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11" name="Freeform 5"/>
          <p:cNvSpPr/>
          <p:nvPr/>
        </p:nvSpPr>
        <p:spPr bwMode="auto">
          <a:xfrm rot="10800000">
            <a:off x="4960888" y="2949492"/>
            <a:ext cx="1643369" cy="145650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gradFill flip="none" rotWithShape="1">
              <a:gsLst>
                <a:gs pos="100000">
                  <a:srgbClr val="B2B2B2"/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114300" dist="50800" dir="2700000">
              <a:prstClr val="black">
                <a:alpha val="50000"/>
              </a:prstClr>
            </a:inn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12" name="Freeform 5"/>
          <p:cNvSpPr/>
          <p:nvPr/>
        </p:nvSpPr>
        <p:spPr bwMode="auto">
          <a:xfrm rot="10800000">
            <a:off x="5052936" y="3035220"/>
            <a:ext cx="1447498" cy="128290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bg1"/>
            </a:solidFill>
          </a:ln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3" name="组合 312"/>
          <p:cNvGrpSpPr/>
          <p:nvPr/>
        </p:nvGrpSpPr>
        <p:grpSpPr>
          <a:xfrm>
            <a:off x="6595367" y="442260"/>
            <a:ext cx="1643369" cy="1456507"/>
            <a:chOff x="3047319" y="2392254"/>
            <a:chExt cx="3255222" cy="2885080"/>
          </a:xfrm>
        </p:grpSpPr>
        <p:sp>
          <p:nvSpPr>
            <p:cNvPr id="314" name="Freeform 5"/>
            <p:cNvSpPr/>
            <p:nvPr/>
          </p:nvSpPr>
          <p:spPr bwMode="auto">
            <a:xfrm rot="10800000">
              <a:off x="3047319" y="2392254"/>
              <a:ext cx="3255222" cy="2885080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005A9E"/>
            </a:solidFill>
            <a:ln w="25400">
              <a:gradFill flip="none" rotWithShape="1">
                <a:gsLst>
                  <a:gs pos="100000">
                    <a:srgbClr val="B2B2B2"/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 dist="508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5" name="Freeform 5"/>
            <p:cNvSpPr/>
            <p:nvPr/>
          </p:nvSpPr>
          <p:spPr bwMode="auto">
            <a:xfrm rot="10800000">
              <a:off x="3228378" y="2550036"/>
              <a:ext cx="2867236" cy="25412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bg1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16" name="Freeform 5"/>
          <p:cNvSpPr/>
          <p:nvPr/>
        </p:nvSpPr>
        <p:spPr bwMode="auto">
          <a:xfrm rot="10800000">
            <a:off x="7961058" y="1532359"/>
            <a:ext cx="836233" cy="7411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gradFill flip="none" rotWithShape="1">
              <a:gsLst>
                <a:gs pos="100000">
                  <a:srgbClr val="B2B2B2"/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63500" dist="25400" dir="2700000">
              <a:prstClr val="black">
                <a:alpha val="50000"/>
              </a:prstClr>
            </a:inn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17" name="Freeform 5"/>
          <p:cNvSpPr/>
          <p:nvPr/>
        </p:nvSpPr>
        <p:spPr bwMode="auto">
          <a:xfrm rot="10800000">
            <a:off x="8044372" y="1601460"/>
            <a:ext cx="669603" cy="59346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34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18" name="Freeform 5"/>
          <p:cNvSpPr/>
          <p:nvPr/>
        </p:nvSpPr>
        <p:spPr bwMode="auto">
          <a:xfrm rot="10800000">
            <a:off x="5736359" y="1309933"/>
            <a:ext cx="1080498" cy="9576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gradFill flip="none" rotWithShape="1">
              <a:gsLst>
                <a:gs pos="100000">
                  <a:srgbClr val="B2B2B2"/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101600" dist="38100" dir="2700000">
              <a:prstClr val="black">
                <a:alpha val="50000"/>
              </a:prstClr>
            </a:inn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19" name="Freeform 5"/>
          <p:cNvSpPr/>
          <p:nvPr/>
        </p:nvSpPr>
        <p:spPr bwMode="auto">
          <a:xfrm rot="10800000">
            <a:off x="5821963" y="1389748"/>
            <a:ext cx="908477" cy="80517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solidFill>
              <a:schemeClr val="bg1"/>
            </a:solidFill>
          </a:ln>
          <a:effectLst>
            <a:outerShdw blurRad="63500" dist="254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20" name="Freeform 5"/>
          <p:cNvSpPr/>
          <p:nvPr/>
        </p:nvSpPr>
        <p:spPr bwMode="auto">
          <a:xfrm rot="10800000">
            <a:off x="5843396" y="496765"/>
            <a:ext cx="836233" cy="7411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F0F0F0"/>
              </a:gs>
              <a:gs pos="73000">
                <a:srgbClr val="ECECEC"/>
              </a:gs>
              <a:gs pos="100000">
                <a:srgbClr val="D9D9D9"/>
              </a:gs>
            </a:gsLst>
            <a:lin ang="2700000" scaled="1"/>
            <a:tileRect/>
          </a:gradFill>
          <a:ln w="25400">
            <a:gradFill flip="none" rotWithShape="1">
              <a:gsLst>
                <a:gs pos="100000">
                  <a:srgbClr val="B2B2B2"/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63500" dist="25400" dir="2700000">
              <a:prstClr val="black">
                <a:alpha val="50000"/>
              </a:prstClr>
            </a:inn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21" name="Freeform 5"/>
          <p:cNvSpPr/>
          <p:nvPr/>
        </p:nvSpPr>
        <p:spPr bwMode="auto">
          <a:xfrm rot="10800000">
            <a:off x="5926710" y="570606"/>
            <a:ext cx="669603" cy="59346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34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22" name="Freeform 5"/>
          <p:cNvSpPr/>
          <p:nvPr/>
        </p:nvSpPr>
        <p:spPr bwMode="auto">
          <a:xfrm rot="10800000">
            <a:off x="5230777" y="2151411"/>
            <a:ext cx="836233" cy="7411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/>
          </a:solidFill>
          <a:ln w="25400">
            <a:gradFill flip="none" rotWithShape="1">
              <a:gsLst>
                <a:gs pos="100000">
                  <a:srgbClr val="B2B2B2"/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63500" dist="25400" dir="2700000">
              <a:prstClr val="black">
                <a:alpha val="50000"/>
              </a:prstClr>
            </a:inn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23" name="Freeform 5"/>
          <p:cNvSpPr/>
          <p:nvPr/>
        </p:nvSpPr>
        <p:spPr bwMode="auto">
          <a:xfrm rot="10800000">
            <a:off x="5310840" y="2227595"/>
            <a:ext cx="669603" cy="59346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34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79" name="Freeform 5"/>
          <p:cNvSpPr/>
          <p:nvPr/>
        </p:nvSpPr>
        <p:spPr bwMode="auto">
          <a:xfrm rot="10800000">
            <a:off x="6435743" y="3918627"/>
            <a:ext cx="694406" cy="6154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gradFill flip="none" rotWithShape="1">
              <a:gsLst>
                <a:gs pos="100000">
                  <a:srgbClr val="B2B2B2"/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63500" dist="25400" dir="2700000">
              <a:prstClr val="black">
                <a:alpha val="50000"/>
              </a:prstClr>
            </a:inn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80" name="Freeform 5"/>
          <p:cNvSpPr/>
          <p:nvPr/>
        </p:nvSpPr>
        <p:spPr bwMode="auto">
          <a:xfrm rot="10800000">
            <a:off x="6511436" y="3977920"/>
            <a:ext cx="556037" cy="49281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solidFill>
              <a:schemeClr val="bg1"/>
            </a:solidFill>
          </a:ln>
          <a:effectLst>
            <a:outerShdw blurRad="38100" dist="25400" dir="2700000" algn="tl" rotWithShape="0">
              <a:prstClr val="black">
                <a:alpha val="34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81" name="文本框 28"/>
          <p:cNvSpPr txBox="1"/>
          <p:nvPr/>
        </p:nvSpPr>
        <p:spPr>
          <a:xfrm>
            <a:off x="5149493" y="3408447"/>
            <a:ext cx="1235334" cy="60785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飞跃</a:t>
            </a:r>
          </a:p>
        </p:txBody>
      </p:sp>
      <p:sp>
        <p:nvSpPr>
          <p:cNvPr id="382" name="文本框 30"/>
          <p:cNvSpPr txBox="1"/>
          <p:nvPr/>
        </p:nvSpPr>
        <p:spPr>
          <a:xfrm>
            <a:off x="6865654" y="920995"/>
            <a:ext cx="1064040" cy="60785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创新</a:t>
            </a:r>
          </a:p>
        </p:txBody>
      </p:sp>
      <p:sp>
        <p:nvSpPr>
          <p:cNvPr id="383" name="文本框 30"/>
          <p:cNvSpPr txBox="1"/>
          <p:nvPr/>
        </p:nvSpPr>
        <p:spPr>
          <a:xfrm>
            <a:off x="6559137" y="2497391"/>
            <a:ext cx="1614664" cy="8079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共赢</a:t>
            </a:r>
          </a:p>
        </p:txBody>
      </p:sp>
      <p:sp>
        <p:nvSpPr>
          <p:cNvPr id="417" name="TextBox 416"/>
          <p:cNvSpPr txBox="1"/>
          <p:nvPr/>
        </p:nvSpPr>
        <p:spPr>
          <a:xfrm>
            <a:off x="-6000340" y="1105623"/>
            <a:ext cx="9588121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8000" b="1" dirty="0">
                <a:solidFill>
                  <a:srgbClr val="005A9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endParaRPr lang="zh-CN" altLang="en-US" sz="8000" b="1" dirty="0">
              <a:solidFill>
                <a:srgbClr val="005A9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8" name="TextBox 417"/>
          <p:cNvSpPr txBox="1"/>
          <p:nvPr/>
        </p:nvSpPr>
        <p:spPr>
          <a:xfrm>
            <a:off x="-4761085" y="2375838"/>
            <a:ext cx="9112890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清华大学工程管理硕士</a:t>
            </a:r>
          </a:p>
          <a:p>
            <a:pPr algn="r"/>
            <a:r>
              <a:rPr lang="en-US" altLang="zh-CN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MEM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入学引导课程</a:t>
            </a:r>
          </a:p>
        </p:txBody>
      </p:sp>
      <p:sp>
        <p:nvSpPr>
          <p:cNvPr id="420" name="圆角矩形 419"/>
          <p:cNvSpPr/>
          <p:nvPr/>
        </p:nvSpPr>
        <p:spPr>
          <a:xfrm>
            <a:off x="735545" y="3510857"/>
            <a:ext cx="2869355" cy="414186"/>
          </a:xfrm>
          <a:prstGeom prst="roundRect">
            <a:avLst/>
          </a:prstGeom>
          <a:gradFill flip="none" rotWithShape="1">
            <a:gsLst>
              <a:gs pos="0">
                <a:srgbClr val="F0F0F0"/>
              </a:gs>
              <a:gs pos="100000">
                <a:srgbClr val="F1F1F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FFFFFF"/>
                </a:gs>
                <a:gs pos="0">
                  <a:srgbClr val="CECED0"/>
                </a:gs>
              </a:gsLst>
              <a:lin ang="18900000" scaled="0"/>
              <a:tileRect/>
            </a:gradFill>
          </a:ln>
          <a:effectLst>
            <a:outerShdw blurRad="203200" dist="88900" dir="8100000" sx="102000" sy="102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1316" tIns="35658" rIns="71316" bIns="35658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dirty="0">
              <a:solidFill>
                <a:schemeClr val="tx1"/>
              </a:solidFill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sp>
        <p:nvSpPr>
          <p:cNvPr id="421" name="矩形 420"/>
          <p:cNvSpPr/>
          <p:nvPr/>
        </p:nvSpPr>
        <p:spPr>
          <a:xfrm>
            <a:off x="888067" y="3489030"/>
            <a:ext cx="2709213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latin typeface="+mj-ea"/>
                <a:ea typeface="+mj-ea"/>
              </a:rPr>
              <a:t>晨间汇报</a:t>
            </a:r>
          </a:p>
        </p:txBody>
      </p:sp>
      <p:grpSp>
        <p:nvGrpSpPr>
          <p:cNvPr id="4" name="Group 91"/>
          <p:cNvGrpSpPr/>
          <p:nvPr/>
        </p:nvGrpSpPr>
        <p:grpSpPr bwMode="auto">
          <a:xfrm>
            <a:off x="3756398" y="3477974"/>
            <a:ext cx="342437" cy="342177"/>
            <a:chOff x="936" y="1480"/>
            <a:chExt cx="1589" cy="1588"/>
          </a:xfrm>
        </p:grpSpPr>
        <p:grpSp>
          <p:nvGrpSpPr>
            <p:cNvPr id="6" name="组合 33"/>
            <p:cNvGrpSpPr/>
            <p:nvPr/>
          </p:nvGrpSpPr>
          <p:grpSpPr bwMode="auto">
            <a:xfrm>
              <a:off x="985" y="1584"/>
              <a:ext cx="1441" cy="1439"/>
              <a:chOff x="1754168" y="3653262"/>
              <a:chExt cx="1857599" cy="1857597"/>
            </a:xfrm>
          </p:grpSpPr>
          <p:sp>
            <p:nvSpPr>
              <p:cNvPr id="428" name="椭圆 427"/>
              <p:cNvSpPr/>
              <p:nvPr/>
            </p:nvSpPr>
            <p:spPr>
              <a:xfrm>
                <a:off x="1754168" y="3653262"/>
                <a:ext cx="1857599" cy="1857597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000" dirty="0">
                  <a:latin typeface="+mj-lt"/>
                  <a:ea typeface="方正超粗黑简体" panose="03000509000000000000" pitchFamily="65" charset="-122"/>
                </a:endParaRPr>
              </a:p>
            </p:txBody>
          </p:sp>
          <p:sp>
            <p:nvSpPr>
              <p:cNvPr id="429" name="椭圆 428"/>
              <p:cNvSpPr/>
              <p:nvPr/>
            </p:nvSpPr>
            <p:spPr>
              <a:xfrm>
                <a:off x="1911556" y="3810650"/>
                <a:ext cx="1542822" cy="1542820"/>
              </a:xfrm>
              <a:prstGeom prst="ellipse">
                <a:avLst/>
              </a:prstGeom>
              <a:solidFill>
                <a:srgbClr val="0067B4"/>
              </a:solidFill>
              <a:ln w="28575">
                <a:gradFill flip="none" rotWithShape="1">
                  <a:gsLst>
                    <a:gs pos="100000">
                      <a:srgbClr val="FFFFFF"/>
                    </a:gs>
                    <a:gs pos="0">
                      <a:srgbClr val="CECED0"/>
                    </a:gs>
                  </a:gsLst>
                  <a:lin ang="13500000" scaled="1"/>
                  <a:tileRect/>
                </a:gradFill>
              </a:ln>
              <a:effectLst>
                <a:outerShdw blurRad="190500" dist="889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430" name="椭圆 429"/>
              <p:cNvSpPr/>
              <p:nvPr/>
            </p:nvSpPr>
            <p:spPr>
              <a:xfrm>
                <a:off x="1890879" y="3789973"/>
                <a:ext cx="1584176" cy="1584174"/>
              </a:xfrm>
              <a:prstGeom prst="ellipse">
                <a:avLst/>
              </a:prstGeom>
              <a:solidFill>
                <a:srgbClr val="005A9E"/>
              </a:solidFill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000" dirty="0">
                  <a:solidFill>
                    <a:srgbClr val="0087CF"/>
                  </a:solidFill>
                  <a:latin typeface="+mj-lt"/>
                  <a:ea typeface="方正超粗黑简体" panose="03000509000000000000" pitchFamily="65" charset="-122"/>
                </a:endParaRPr>
              </a:p>
            </p:txBody>
          </p:sp>
          <p:sp>
            <p:nvSpPr>
              <p:cNvPr id="431" name="矩形 430"/>
              <p:cNvSpPr/>
              <p:nvPr/>
            </p:nvSpPr>
            <p:spPr>
              <a:xfrm>
                <a:off x="2581452" y="4093187"/>
                <a:ext cx="199958" cy="5504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 sz="2700" b="1">
                  <a:solidFill>
                    <a:srgbClr val="CA009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" name="组合 4"/>
            <p:cNvGrpSpPr/>
            <p:nvPr/>
          </p:nvGrpSpPr>
          <p:grpSpPr bwMode="auto">
            <a:xfrm>
              <a:off x="936" y="1480"/>
              <a:ext cx="1589" cy="1588"/>
              <a:chOff x="3733576" y="3930057"/>
              <a:chExt cx="1801556" cy="1800152"/>
            </a:xfrm>
          </p:grpSpPr>
          <p:sp>
            <p:nvSpPr>
              <p:cNvPr id="425" name="椭圆 424"/>
              <p:cNvSpPr/>
              <p:nvPr/>
            </p:nvSpPr>
            <p:spPr>
              <a:xfrm>
                <a:off x="4003576" y="4200057"/>
                <a:ext cx="1260000" cy="126000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6" name="任意多边形 6"/>
              <p:cNvSpPr/>
              <p:nvPr/>
            </p:nvSpPr>
            <p:spPr>
              <a:xfrm>
                <a:off x="3734710" y="3930057"/>
                <a:ext cx="1800422" cy="1800152"/>
              </a:xfrm>
              <a:custGeom>
                <a:avLst/>
                <a:gdLst>
                  <a:gd name="connsiteX0" fmla="*/ 900000 w 1800000"/>
                  <a:gd name="connsiteY0" fmla="*/ 0 h 1800000"/>
                  <a:gd name="connsiteX1" fmla="*/ 1800000 w 1800000"/>
                  <a:gd name="connsiteY1" fmla="*/ 900000 h 1800000"/>
                  <a:gd name="connsiteX2" fmla="*/ 900000 w 1800000"/>
                  <a:gd name="connsiteY2" fmla="*/ 1800000 h 1800000"/>
                  <a:gd name="connsiteX3" fmla="*/ 0 w 1800000"/>
                  <a:gd name="connsiteY3" fmla="*/ 900000 h 1800000"/>
                  <a:gd name="connsiteX4" fmla="*/ 900000 w 1800000"/>
                  <a:gd name="connsiteY4" fmla="*/ 0 h 1800000"/>
                  <a:gd name="connsiteX5" fmla="*/ 900000 w 1800000"/>
                  <a:gd name="connsiteY5" fmla="*/ 270000 h 1800000"/>
                  <a:gd name="connsiteX6" fmla="*/ 270000 w 1800000"/>
                  <a:gd name="connsiteY6" fmla="*/ 900000 h 1800000"/>
                  <a:gd name="connsiteX7" fmla="*/ 900000 w 1800000"/>
                  <a:gd name="connsiteY7" fmla="*/ 1530000 h 1800000"/>
                  <a:gd name="connsiteX8" fmla="*/ 1530000 w 1800000"/>
                  <a:gd name="connsiteY8" fmla="*/ 900000 h 1800000"/>
                  <a:gd name="connsiteX9" fmla="*/ 900000 w 1800000"/>
                  <a:gd name="connsiteY9" fmla="*/ 270000 h 180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000" h="1800000">
                    <a:moveTo>
                      <a:pt x="900000" y="0"/>
                    </a:moveTo>
                    <a:cubicBezTo>
                      <a:pt x="1397056" y="0"/>
                      <a:pt x="1800000" y="402944"/>
                      <a:pt x="1800000" y="900000"/>
                    </a:cubicBezTo>
                    <a:cubicBezTo>
                      <a:pt x="1800000" y="1397056"/>
                      <a:pt x="1397056" y="1800000"/>
                      <a:pt x="900000" y="1800000"/>
                    </a:cubicBezTo>
                    <a:cubicBezTo>
                      <a:pt x="402944" y="1800000"/>
                      <a:pt x="0" y="1397056"/>
                      <a:pt x="0" y="900000"/>
                    </a:cubicBezTo>
                    <a:cubicBezTo>
                      <a:pt x="0" y="402944"/>
                      <a:pt x="402944" y="0"/>
                      <a:pt x="900000" y="0"/>
                    </a:cubicBezTo>
                    <a:close/>
                    <a:moveTo>
                      <a:pt x="900000" y="270000"/>
                    </a:moveTo>
                    <a:cubicBezTo>
                      <a:pt x="552061" y="270000"/>
                      <a:pt x="270000" y="552061"/>
                      <a:pt x="270000" y="900000"/>
                    </a:cubicBezTo>
                    <a:cubicBezTo>
                      <a:pt x="270000" y="1247939"/>
                      <a:pt x="552061" y="1530000"/>
                      <a:pt x="900000" y="1530000"/>
                    </a:cubicBezTo>
                    <a:cubicBezTo>
                      <a:pt x="1247939" y="1530000"/>
                      <a:pt x="1530000" y="1247939"/>
                      <a:pt x="1530000" y="900000"/>
                    </a:cubicBezTo>
                    <a:cubicBezTo>
                      <a:pt x="1530000" y="552061"/>
                      <a:pt x="1247939" y="270000"/>
                      <a:pt x="900000" y="270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0F0F0"/>
                  </a:gs>
                  <a:gs pos="100000">
                    <a:srgbClr val="DBDBDB"/>
                  </a:gs>
                </a:gsLst>
                <a:lin ang="2700000" scaled="1"/>
              </a:gradFill>
              <a:ln>
                <a:noFill/>
              </a:ln>
              <a:effectLst>
                <a:outerShdw blurRad="889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7" name="椭圆 7"/>
              <p:cNvSpPr/>
              <p:nvPr/>
            </p:nvSpPr>
            <p:spPr>
              <a:xfrm>
                <a:off x="3733576" y="3930057"/>
                <a:ext cx="1800000" cy="180000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432" name="Freeform 5"/>
          <p:cNvSpPr/>
          <p:nvPr/>
        </p:nvSpPr>
        <p:spPr bwMode="auto">
          <a:xfrm rot="10800000">
            <a:off x="7352932" y="3898105"/>
            <a:ext cx="1080498" cy="9576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gradFill flip="none" rotWithShape="1">
              <a:gsLst>
                <a:gs pos="100000">
                  <a:srgbClr val="B2B2B2"/>
                </a:gs>
                <a:gs pos="0">
                  <a:schemeClr val="bg1"/>
                </a:gs>
              </a:gsLst>
              <a:lin ang="2700000" scaled="1"/>
              <a:tileRect/>
            </a:gradFill>
          </a:ln>
          <a:effectLst>
            <a:innerShdw blurRad="101600" dist="38100" dir="2700000">
              <a:prstClr val="black">
                <a:alpha val="50000"/>
              </a:prstClr>
            </a:inn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33" name="Freeform 5"/>
          <p:cNvSpPr/>
          <p:nvPr/>
        </p:nvSpPr>
        <p:spPr bwMode="auto">
          <a:xfrm rot="10800000">
            <a:off x="7438536" y="3977920"/>
            <a:ext cx="908477" cy="80517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05A9E"/>
          </a:solidFill>
          <a:ln w="25400">
            <a:solidFill>
              <a:schemeClr val="bg1"/>
            </a:solidFill>
          </a:ln>
          <a:effectLst>
            <a:outerShdw blurRad="63500" dist="254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43" name="Picture 6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9842"/>
            <a:ext cx="756552" cy="7463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14:vortex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5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5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5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5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5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5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5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5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5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5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5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5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5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5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5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5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5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5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5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5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5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5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5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5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5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5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5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5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5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5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5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0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5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5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5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5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5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5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000"/>
                            </p:stCondLst>
                            <p:childTnLst>
                              <p:par>
                                <p:cTn id="10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6" dur="2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8500"/>
                            </p:stCondLst>
                            <p:childTnLst>
                              <p:par>
                                <p:cTn id="10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0" dur="2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8700"/>
                            </p:stCondLst>
                            <p:childTnLst>
                              <p:par>
                                <p:cTn id="1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4" dur="2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38" presetClass="entr" presetSubtype="0" accel="50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1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1200"/>
                            </p:stCondLst>
                            <p:childTnLst>
                              <p:par>
                                <p:cTn id="12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 tmFilter="0,0; .5, 1; 1, 1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 tmFilter="0,0; .5, 1; 1, 1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2600"/>
                            </p:stCondLst>
                            <p:childTnLst>
                              <p:par>
                                <p:cTn id="1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48148E-6 L -0.32327 -1.48148E-6 " pathEditMode="relative" rAng="0" ptsTypes="AA">
                                      <p:cBhvr>
                                        <p:cTn id="141" dur="1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63" y="0"/>
                                    </p:animMotion>
                                  </p:childTnLst>
                                </p:cTn>
                              </p:par>
                              <p:par>
                                <p:cTn id="142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4" dur="11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7" dur="12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3900"/>
                            </p:stCondLst>
                            <p:childTnLst>
                              <p:par>
                                <p:cTn id="1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5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7"/>
                </p:tgtEl>
              </p:cMediaNode>
            </p:audio>
          </p:childTnLst>
        </p:cTn>
      </p:par>
    </p:tnLst>
    <p:bldLst>
      <p:bldP spid="5" grpId="0" animBg="1"/>
      <p:bldP spid="311" grpId="0" animBg="1"/>
      <p:bldP spid="312" grpId="0" animBg="1"/>
      <p:bldP spid="316" grpId="0" animBg="1"/>
      <p:bldP spid="317" grpId="0" animBg="1"/>
      <p:bldP spid="318" grpId="0" animBg="1"/>
      <p:bldP spid="319" grpId="0" animBg="1"/>
      <p:bldP spid="320" grpId="0" animBg="1"/>
      <p:bldP spid="321" grpId="0" animBg="1"/>
      <p:bldP spid="322" grpId="0" animBg="1"/>
      <p:bldP spid="323" grpId="0" animBg="1"/>
      <p:bldP spid="379" grpId="0" animBg="1"/>
      <p:bldP spid="380" grpId="0" animBg="1"/>
      <p:bldP spid="381" grpId="0"/>
      <p:bldP spid="382" grpId="0"/>
      <p:bldP spid="383" grpId="0"/>
      <p:bldP spid="417" grpId="0"/>
      <p:bldP spid="418" grpId="0"/>
      <p:bldP spid="420" grpId="0" animBg="1"/>
      <p:bldP spid="421" grpId="0"/>
      <p:bldP spid="432" grpId="0" animBg="1"/>
      <p:bldP spid="43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流程图: 摘录 34"/>
          <p:cNvSpPr/>
          <p:nvPr/>
        </p:nvSpPr>
        <p:spPr>
          <a:xfrm rot="5400000">
            <a:off x="-43494" y="271766"/>
            <a:ext cx="284290" cy="282593"/>
          </a:xfrm>
          <a:prstGeom prst="flowChartExtra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rtlCol="0" anchor="ctr"/>
          <a:lstStyle/>
          <a:p>
            <a:pPr algn="ctr"/>
            <a:endParaRPr lang="zh-CN" altLang="en-US">
              <a:solidFill>
                <a:srgbClr val="005A9E"/>
              </a:solidFill>
            </a:endParaRPr>
          </a:p>
        </p:txBody>
      </p:sp>
      <p:pic>
        <p:nvPicPr>
          <p:cNvPr id="45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64" y="250030"/>
            <a:ext cx="4679578" cy="317878"/>
          </a:xfrm>
          <a:prstGeom prst="rect">
            <a:avLst/>
          </a:prstGeom>
        </p:spPr>
      </p:pic>
      <p:sp>
        <p:nvSpPr>
          <p:cNvPr id="70" name="Rectangle 11"/>
          <p:cNvSpPr/>
          <p:nvPr/>
        </p:nvSpPr>
        <p:spPr>
          <a:xfrm>
            <a:off x="7041373" y="1031583"/>
            <a:ext cx="181466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超限学习过程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WIKI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，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GIT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的工具支持 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校内各社团资源支持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校内图书馆支持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现场所有同学自身的资源 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现场教学环境的支持</a:t>
            </a: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往期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学长的资源 </a:t>
            </a: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教育中心的支持 </a:t>
            </a: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课程挑战方的导师、助教支持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pPr marL="214313" lvl="1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71" name="TextBox 12"/>
          <p:cNvSpPr txBox="1"/>
          <p:nvPr/>
        </p:nvSpPr>
        <p:spPr>
          <a:xfrm>
            <a:off x="5158350" y="1091122"/>
            <a:ext cx="1883023" cy="2603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8900" indent="-88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4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天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导引课，三个课程单元。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单元一：认识自己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单元二：认识清华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单元三：清华与我</a:t>
            </a:r>
          </a:p>
          <a:p>
            <a:pPr marL="88900" indent="-88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课程单元一「认识自己」：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优势测试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个人简历制作（自发迭代）</a:t>
            </a:r>
          </a:p>
          <a:p>
            <a:pPr marL="88900" indent="-88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课程单元二「认识清华」：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校园探索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定向越野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实验室探究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社团资源</a:t>
            </a:r>
          </a:p>
          <a:p>
            <a:pPr marL="88900" indent="-88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课程单元三「清华与我」：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上期班级宪章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辩论班级宪章制定的方法论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上期汇报演出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制定班级宪章</a:t>
            </a:r>
          </a:p>
        </p:txBody>
      </p:sp>
      <p:sp>
        <p:nvSpPr>
          <p:cNvPr id="72" name="TextBox 25"/>
          <p:cNvSpPr txBox="1"/>
          <p:nvPr/>
        </p:nvSpPr>
        <p:spPr>
          <a:xfrm>
            <a:off x="3295934" y="1117124"/>
            <a:ext cx="1883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61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名学员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/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分成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10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个学习小组。</a:t>
            </a:r>
          </a:p>
          <a:p>
            <a:pPr marL="177800" indent="-1778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每位学员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/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数据工作流：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WIKI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，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GIT </a:t>
            </a:r>
          </a:p>
          <a:p>
            <a:pPr marL="177800" lvl="1" indent="-1778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10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个小组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/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纸质出版物：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班级宪章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社群画布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逻辑模型（每日迭代）</a:t>
            </a:r>
          </a:p>
          <a:p>
            <a:pPr marL="177800" indent="-1778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10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个小组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/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任务成效展示：</a:t>
            </a:r>
          </a:p>
          <a:p>
            <a:pPr marL="363538" lvl="1" indent="-187325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终极汇报</a:t>
            </a:r>
          </a:p>
          <a:p>
            <a:pPr marL="177800" indent="-1778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班级社群平台。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73" name="TextBox 27"/>
          <p:cNvSpPr txBox="1"/>
          <p:nvPr/>
        </p:nvSpPr>
        <p:spPr>
          <a:xfrm>
            <a:off x="1406058" y="1108011"/>
            <a:ext cx="1889875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学员透过逻辑模型的迭代，深入学习计算思维。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透过「认识自己」，「认识清华」，「清华与我」的学习过程，得到资源整合的方法。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学员能根据工具的使用，进行自主学习与数据工作流的成果输出。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74" name="TextBox 25"/>
          <p:cNvSpPr txBox="1"/>
          <p:nvPr/>
        </p:nvSpPr>
        <p:spPr>
          <a:xfrm>
            <a:off x="1191491" y="3725033"/>
            <a:ext cx="3789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宏观：在「清华与我」的课程结构中，进行价值整合与产出班级宪章的学习成果。</a:t>
            </a:r>
          </a:p>
          <a:p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中观：藉由定向越野挑战，实验室探究，图书馆介绍等课程项目「认识清华」。</a:t>
            </a:r>
          </a:p>
          <a:p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微观：透过性格测试，个人简历制作等课程项目「认识自己」。</a:t>
            </a:r>
          </a:p>
        </p:txBody>
      </p:sp>
      <p:sp>
        <p:nvSpPr>
          <p:cNvPr id="75" name="Rounded Rectangle 7"/>
          <p:cNvSpPr/>
          <p:nvPr/>
        </p:nvSpPr>
        <p:spPr>
          <a:xfrm>
            <a:off x="1894163" y="721768"/>
            <a:ext cx="718814" cy="347089"/>
          </a:xfrm>
          <a:prstGeom prst="roundRect">
            <a:avLst/>
          </a:prstGeom>
          <a:solidFill>
            <a:srgbClr val="3A3A3A"/>
          </a:solidFill>
          <a:ln w="28575">
            <a:solidFill>
              <a:schemeClr val="bg2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效果</a:t>
            </a:r>
            <a:endParaRPr lang="en-US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76" name="Rounded Rectangle 7"/>
          <p:cNvSpPr/>
          <p:nvPr/>
        </p:nvSpPr>
        <p:spPr>
          <a:xfrm>
            <a:off x="3771854" y="729404"/>
            <a:ext cx="712615" cy="339453"/>
          </a:xfrm>
          <a:prstGeom prst="roundRect">
            <a:avLst/>
          </a:prstGeom>
          <a:solidFill>
            <a:srgbClr val="3A3A3A"/>
          </a:solidFill>
          <a:ln w="28575">
            <a:solidFill>
              <a:schemeClr val="bg2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输出</a:t>
            </a:r>
            <a:endParaRPr lang="en-US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77" name="Rounded Rectangle 7"/>
          <p:cNvSpPr/>
          <p:nvPr/>
        </p:nvSpPr>
        <p:spPr>
          <a:xfrm>
            <a:off x="5631653" y="721768"/>
            <a:ext cx="740867" cy="347089"/>
          </a:xfrm>
          <a:prstGeom prst="roundRect">
            <a:avLst/>
          </a:prstGeom>
          <a:solidFill>
            <a:srgbClr val="3A3A3A"/>
          </a:solidFill>
          <a:ln w="28575">
            <a:solidFill>
              <a:schemeClr val="bg2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过程</a:t>
            </a:r>
            <a:endParaRPr lang="en-US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78" name="Rounded Rectangle 7"/>
          <p:cNvSpPr/>
          <p:nvPr/>
        </p:nvSpPr>
        <p:spPr>
          <a:xfrm>
            <a:off x="7503146" y="721768"/>
            <a:ext cx="726454" cy="347089"/>
          </a:xfrm>
          <a:prstGeom prst="roundRect">
            <a:avLst/>
          </a:prstGeom>
          <a:solidFill>
            <a:srgbClr val="3A3A3A"/>
          </a:solidFill>
          <a:ln w="28575">
            <a:solidFill>
              <a:schemeClr val="bg2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输入</a:t>
            </a:r>
            <a:endParaRPr lang="en-US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79" name="文本框 1"/>
          <p:cNvSpPr txBox="1"/>
          <p:nvPr/>
        </p:nvSpPr>
        <p:spPr>
          <a:xfrm>
            <a:off x="1434254" y="4369532"/>
            <a:ext cx="3724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 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1.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学生在入学导引课初期，自我意识与集体意识需要进行磨合才能形成自组织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 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2.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学生在有限时间内的健康与体力需要保持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 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3.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夜间教室、网络的不稳定因素</a:t>
            </a:r>
          </a:p>
        </p:txBody>
      </p:sp>
      <p:sp>
        <p:nvSpPr>
          <p:cNvPr id="87" name="文本框 4"/>
          <p:cNvSpPr txBox="1"/>
          <p:nvPr/>
        </p:nvSpPr>
        <p:spPr>
          <a:xfrm>
            <a:off x="235629" y="721768"/>
            <a:ext cx="923330" cy="24041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逻辑模型</a:t>
            </a:r>
            <a:endParaRPr lang="en-US" altLang="zh-CN" sz="24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  <a:p>
            <a:pPr algn="ctr"/>
            <a:r>
              <a:rPr lang="zh-TW" altLang="en-US" sz="24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入學導引課</a:t>
            </a:r>
            <a:endParaRPr lang="zh-CN" altLang="en-US" sz="24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88" name="Rounded Rectangle 7"/>
          <p:cNvSpPr/>
          <p:nvPr/>
        </p:nvSpPr>
        <p:spPr>
          <a:xfrm>
            <a:off x="235629" y="4426821"/>
            <a:ext cx="1184275" cy="347089"/>
          </a:xfrm>
          <a:prstGeom prst="roundRect">
            <a:avLst/>
          </a:prstGeom>
          <a:solidFill>
            <a:srgbClr val="3A3A3A"/>
          </a:solidFill>
          <a:ln w="28575">
            <a:solidFill>
              <a:schemeClr val="bg2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外部因素</a:t>
            </a:r>
            <a:endParaRPr lang="en-US" sz="1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95" name="Rounded Rectangle 7"/>
          <p:cNvSpPr/>
          <p:nvPr/>
        </p:nvSpPr>
        <p:spPr>
          <a:xfrm>
            <a:off x="235629" y="3704670"/>
            <a:ext cx="862956" cy="514623"/>
          </a:xfrm>
          <a:prstGeom prst="roundRect">
            <a:avLst/>
          </a:prstGeom>
          <a:solidFill>
            <a:srgbClr val="3A3A3A"/>
          </a:solidFill>
          <a:ln w="28575">
            <a:solidFill>
              <a:schemeClr val="bg2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目标</a:t>
            </a:r>
            <a:endParaRPr lang="en-US" sz="21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96" name="Rounded Rectangle 7"/>
          <p:cNvSpPr/>
          <p:nvPr/>
        </p:nvSpPr>
        <p:spPr>
          <a:xfrm>
            <a:off x="228637" y="2978687"/>
            <a:ext cx="862956" cy="514623"/>
          </a:xfrm>
          <a:prstGeom prst="roundRect">
            <a:avLst/>
          </a:prstGeom>
          <a:solidFill>
            <a:srgbClr val="3A3A3A"/>
          </a:solidFill>
          <a:ln w="28575">
            <a:solidFill>
              <a:schemeClr val="bg2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1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背景</a:t>
            </a:r>
            <a:endParaRPr lang="en-US" sz="21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  <p:sp>
        <p:nvSpPr>
          <p:cNvPr id="97" name="TextBox 25"/>
          <p:cNvSpPr txBox="1"/>
          <p:nvPr/>
        </p:nvSpPr>
        <p:spPr>
          <a:xfrm>
            <a:off x="1191491" y="2820501"/>
            <a:ext cx="3888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宏观：清华大学工程管理硕士（以下简称：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），重在培养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学生未来的战略应用能力和职业需求胜任力。</a:t>
            </a:r>
          </a:p>
          <a:p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中观：清华大学为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开设「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入学导引课」，透过三个单元的课程设计，让学员学习如何深入计算思维。</a:t>
            </a:r>
          </a:p>
          <a:p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微观：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2017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年度第二梯次「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MEM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入学导引课」，将于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2017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年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9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月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14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日 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- 2017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年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9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月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17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日办理为期</a:t>
            </a:r>
            <a:r>
              <a:rPr lang="en-US" altLang="zh-CN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4</a:t>
            </a:r>
            <a:r>
              <a:rPr lang="zh-CN" altLang="en-US" sz="800" b="1" dirty="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antinghei SC Extralight" charset="-122"/>
              </a:rPr>
              <a:t>天的课程。</a:t>
            </a:r>
            <a:endParaRPr lang="en-US" altLang="zh-CN" sz="800" b="1" dirty="0">
              <a:solidFill>
                <a:schemeClr val="tx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antinghei SC Extralight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0">
        <p14:shred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1100869" y="250030"/>
            <a:ext cx="1351385" cy="346212"/>
          </a:xfrm>
          <a:prstGeom prst="rect">
            <a:avLst/>
          </a:prstGeom>
          <a:noFill/>
        </p:spPr>
        <p:txBody>
          <a:bodyPr wrap="square" lIns="68543" tIns="34272" rIns="68543" bIns="34272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</a:rPr>
              <a:t> 工作流</a:t>
            </a:r>
            <a:endParaRPr lang="en-US" altLang="zh-CN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任意多边形 32"/>
          <p:cNvSpPr/>
          <p:nvPr/>
        </p:nvSpPr>
        <p:spPr bwMode="auto">
          <a:xfrm>
            <a:off x="-393965" y="-24148"/>
            <a:ext cx="1458054" cy="868106"/>
          </a:xfrm>
          <a:custGeom>
            <a:avLst/>
            <a:gdLst>
              <a:gd name="connsiteX0" fmla="*/ 2389719 w 3268922"/>
              <a:gd name="connsiteY0" fmla="*/ 97 h 1945710"/>
              <a:gd name="connsiteX1" fmla="*/ 2489590 w 3268922"/>
              <a:gd name="connsiteY1" fmla="*/ 73289 h 1945710"/>
              <a:gd name="connsiteX2" fmla="*/ 3193503 w 3268922"/>
              <a:gd name="connsiteY2" fmla="*/ 771568 h 1945710"/>
              <a:gd name="connsiteX3" fmla="*/ 3193503 w 3268922"/>
              <a:gd name="connsiteY3" fmla="*/ 1159501 h 1945710"/>
              <a:gd name="connsiteX4" fmla="*/ 2489590 w 3268922"/>
              <a:gd name="connsiteY4" fmla="*/ 1883641 h 1945710"/>
              <a:gd name="connsiteX5" fmla="*/ 2313612 w 3268922"/>
              <a:gd name="connsiteY5" fmla="*/ 1806055 h 1945710"/>
              <a:gd name="connsiteX6" fmla="*/ 2037075 w 3268922"/>
              <a:gd name="connsiteY6" fmla="*/ 1521571 h 1945710"/>
              <a:gd name="connsiteX7" fmla="*/ 1374210 w 3268922"/>
              <a:gd name="connsiteY7" fmla="*/ 1521571 h 1945710"/>
              <a:gd name="connsiteX8" fmla="*/ 1283452 w 3268922"/>
              <a:gd name="connsiteY8" fmla="*/ 1521571 h 1945710"/>
              <a:gd name="connsiteX9" fmla="*/ 1283452 w 3268922"/>
              <a:gd name="connsiteY9" fmla="*/ 1521571 h 1945710"/>
              <a:gd name="connsiteX10" fmla="*/ 1275261 w 3268922"/>
              <a:gd name="connsiteY10" fmla="*/ 1521571 h 1945710"/>
              <a:gd name="connsiteX11" fmla="*/ 1108752 w 3268922"/>
              <a:gd name="connsiteY11" fmla="*/ 1521571 h 1945710"/>
              <a:gd name="connsiteX12" fmla="*/ 956065 w 3268922"/>
              <a:gd name="connsiteY12" fmla="*/ 1521571 h 1945710"/>
              <a:gd name="connsiteX13" fmla="*/ 947874 w 3268922"/>
              <a:gd name="connsiteY13" fmla="*/ 1521571 h 1945710"/>
              <a:gd name="connsiteX14" fmla="*/ 903970 w 3268922"/>
              <a:gd name="connsiteY14" fmla="*/ 1521571 h 1945710"/>
              <a:gd name="connsiteX15" fmla="*/ 781365 w 3268922"/>
              <a:gd name="connsiteY15" fmla="*/ 1521571 h 1945710"/>
              <a:gd name="connsiteX16" fmla="*/ 654774 w 3268922"/>
              <a:gd name="connsiteY16" fmla="*/ 1521571 h 1945710"/>
              <a:gd name="connsiteX17" fmla="*/ 646583 w 3268922"/>
              <a:gd name="connsiteY17" fmla="*/ 1521571 h 1945710"/>
              <a:gd name="connsiteX18" fmla="*/ 576583 w 3268922"/>
              <a:gd name="connsiteY18" fmla="*/ 1521571 h 1945710"/>
              <a:gd name="connsiteX19" fmla="*/ 480074 w 3268922"/>
              <a:gd name="connsiteY19" fmla="*/ 1521571 h 1945710"/>
              <a:gd name="connsiteX20" fmla="*/ 275292 w 3268922"/>
              <a:gd name="connsiteY20" fmla="*/ 1521571 h 1945710"/>
              <a:gd name="connsiteX21" fmla="*/ 0 w 3268922"/>
              <a:gd name="connsiteY21" fmla="*/ 1237087 h 1945710"/>
              <a:gd name="connsiteX22" fmla="*/ 0 w 3268922"/>
              <a:gd name="connsiteY22" fmla="*/ 693981 h 1945710"/>
              <a:gd name="connsiteX23" fmla="*/ 275292 w 3268922"/>
              <a:gd name="connsiteY23" fmla="*/ 409497 h 1945710"/>
              <a:gd name="connsiteX24" fmla="*/ 501631 w 3268922"/>
              <a:gd name="connsiteY24" fmla="*/ 409497 h 1945710"/>
              <a:gd name="connsiteX25" fmla="*/ 576583 w 3268922"/>
              <a:gd name="connsiteY25" fmla="*/ 409497 h 1945710"/>
              <a:gd name="connsiteX26" fmla="*/ 604876 w 3268922"/>
              <a:gd name="connsiteY26" fmla="*/ 409497 h 1945710"/>
              <a:gd name="connsiteX27" fmla="*/ 613150 w 3268922"/>
              <a:gd name="connsiteY27" fmla="*/ 409497 h 1945710"/>
              <a:gd name="connsiteX28" fmla="*/ 631842 w 3268922"/>
              <a:gd name="connsiteY28" fmla="*/ 409497 h 1945710"/>
              <a:gd name="connsiteX29" fmla="*/ 654774 w 3268922"/>
              <a:gd name="connsiteY29" fmla="*/ 409497 h 1945710"/>
              <a:gd name="connsiteX30" fmla="*/ 672070 w 3268922"/>
              <a:gd name="connsiteY30" fmla="*/ 409497 h 1945710"/>
              <a:gd name="connsiteX31" fmla="*/ 802922 w 3268922"/>
              <a:gd name="connsiteY31" fmla="*/ 409497 h 1945710"/>
              <a:gd name="connsiteX32" fmla="*/ 903970 w 3268922"/>
              <a:gd name="connsiteY32" fmla="*/ 409497 h 1945710"/>
              <a:gd name="connsiteX33" fmla="*/ 909249 w 3268922"/>
              <a:gd name="connsiteY33" fmla="*/ 409497 h 1945710"/>
              <a:gd name="connsiteX34" fmla="*/ 914441 w 3268922"/>
              <a:gd name="connsiteY34" fmla="*/ 409497 h 1945710"/>
              <a:gd name="connsiteX35" fmla="*/ 921787 w 3268922"/>
              <a:gd name="connsiteY35" fmla="*/ 409497 h 1945710"/>
              <a:gd name="connsiteX36" fmla="*/ 946202 w 3268922"/>
              <a:gd name="connsiteY36" fmla="*/ 409497 h 1945710"/>
              <a:gd name="connsiteX37" fmla="*/ 956065 w 3268922"/>
              <a:gd name="connsiteY37" fmla="*/ 409497 h 1945710"/>
              <a:gd name="connsiteX38" fmla="*/ 986455 w 3268922"/>
              <a:gd name="connsiteY38" fmla="*/ 409497 h 1945710"/>
              <a:gd name="connsiteX39" fmla="*/ 1241828 w 3268922"/>
              <a:gd name="connsiteY39" fmla="*/ 409497 h 1945710"/>
              <a:gd name="connsiteX40" fmla="*/ 1283452 w 3268922"/>
              <a:gd name="connsiteY40" fmla="*/ 409497 h 1945710"/>
              <a:gd name="connsiteX41" fmla="*/ 1283452 w 3268922"/>
              <a:gd name="connsiteY41" fmla="*/ 409497 h 1945710"/>
              <a:gd name="connsiteX42" fmla="*/ 1333161 w 3268922"/>
              <a:gd name="connsiteY42" fmla="*/ 409497 h 1945710"/>
              <a:gd name="connsiteX43" fmla="*/ 2037075 w 3268922"/>
              <a:gd name="connsiteY43" fmla="*/ 409497 h 1945710"/>
              <a:gd name="connsiteX44" fmla="*/ 2313612 w 3268922"/>
              <a:gd name="connsiteY44" fmla="*/ 150875 h 1945710"/>
              <a:gd name="connsiteX45" fmla="*/ 2389719 w 3268922"/>
              <a:gd name="connsiteY45" fmla="*/ 97 h 1945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268922" h="1945710">
                <a:moveTo>
                  <a:pt x="2389719" y="97"/>
                </a:moveTo>
                <a:cubicBezTo>
                  <a:pt x="2417706" y="1764"/>
                  <a:pt x="2451881" y="24797"/>
                  <a:pt x="2489590" y="73289"/>
                </a:cubicBezTo>
                <a:cubicBezTo>
                  <a:pt x="2489590" y="73289"/>
                  <a:pt x="2489590" y="73289"/>
                  <a:pt x="3193503" y="771568"/>
                </a:cubicBezTo>
                <a:cubicBezTo>
                  <a:pt x="3294062" y="875016"/>
                  <a:pt x="3294062" y="1056052"/>
                  <a:pt x="3193503" y="1159501"/>
                </a:cubicBezTo>
                <a:lnTo>
                  <a:pt x="2489590" y="1883641"/>
                </a:lnTo>
                <a:cubicBezTo>
                  <a:pt x="2389031" y="1987090"/>
                  <a:pt x="2313612" y="1961228"/>
                  <a:pt x="2313612" y="1806055"/>
                </a:cubicBezTo>
                <a:cubicBezTo>
                  <a:pt x="2313612" y="1650882"/>
                  <a:pt x="2187913" y="1521571"/>
                  <a:pt x="2037075" y="1521571"/>
                </a:cubicBezTo>
                <a:cubicBezTo>
                  <a:pt x="2037075" y="1521571"/>
                  <a:pt x="2037075" y="1521571"/>
                  <a:pt x="1374210" y="1521571"/>
                </a:cubicBezTo>
                <a:lnTo>
                  <a:pt x="1283452" y="1521571"/>
                </a:lnTo>
                <a:lnTo>
                  <a:pt x="1283452" y="1521571"/>
                </a:lnTo>
                <a:lnTo>
                  <a:pt x="1275261" y="1521571"/>
                </a:lnTo>
                <a:cubicBezTo>
                  <a:pt x="1225697" y="1521571"/>
                  <a:pt x="1170414" y="1521571"/>
                  <a:pt x="1108752" y="1521571"/>
                </a:cubicBezTo>
                <a:lnTo>
                  <a:pt x="956065" y="1521571"/>
                </a:lnTo>
                <a:lnTo>
                  <a:pt x="947874" y="1521571"/>
                </a:lnTo>
                <a:lnTo>
                  <a:pt x="903970" y="1521571"/>
                </a:lnTo>
                <a:lnTo>
                  <a:pt x="781365" y="1521571"/>
                </a:lnTo>
                <a:lnTo>
                  <a:pt x="654774" y="1521571"/>
                </a:lnTo>
                <a:lnTo>
                  <a:pt x="646583" y="1521571"/>
                </a:lnTo>
                <a:lnTo>
                  <a:pt x="576583" y="1521571"/>
                </a:lnTo>
                <a:lnTo>
                  <a:pt x="480074" y="1521571"/>
                </a:lnTo>
                <a:cubicBezTo>
                  <a:pt x="418412" y="1521571"/>
                  <a:pt x="350372" y="1521571"/>
                  <a:pt x="275292" y="1521571"/>
                </a:cubicBezTo>
                <a:cubicBezTo>
                  <a:pt x="125133" y="1521571"/>
                  <a:pt x="0" y="1392260"/>
                  <a:pt x="0" y="1237087"/>
                </a:cubicBezTo>
                <a:cubicBezTo>
                  <a:pt x="0" y="1237087"/>
                  <a:pt x="0" y="1237087"/>
                  <a:pt x="0" y="693981"/>
                </a:cubicBezTo>
                <a:cubicBezTo>
                  <a:pt x="0" y="538808"/>
                  <a:pt x="125133" y="409497"/>
                  <a:pt x="275292" y="409497"/>
                </a:cubicBezTo>
                <a:cubicBezTo>
                  <a:pt x="275292" y="409497"/>
                  <a:pt x="275292" y="409497"/>
                  <a:pt x="501631" y="409497"/>
                </a:cubicBezTo>
                <a:lnTo>
                  <a:pt x="576583" y="409497"/>
                </a:lnTo>
                <a:cubicBezTo>
                  <a:pt x="576583" y="409497"/>
                  <a:pt x="576583" y="409497"/>
                  <a:pt x="604876" y="409497"/>
                </a:cubicBezTo>
                <a:lnTo>
                  <a:pt x="613150" y="409497"/>
                </a:lnTo>
                <a:lnTo>
                  <a:pt x="631842" y="409497"/>
                </a:lnTo>
                <a:lnTo>
                  <a:pt x="654774" y="409497"/>
                </a:lnTo>
                <a:lnTo>
                  <a:pt x="672070" y="409497"/>
                </a:lnTo>
                <a:cubicBezTo>
                  <a:pt x="703899" y="409497"/>
                  <a:pt x="746337" y="409497"/>
                  <a:pt x="802922" y="409497"/>
                </a:cubicBezTo>
                <a:lnTo>
                  <a:pt x="903970" y="409497"/>
                </a:lnTo>
                <a:lnTo>
                  <a:pt x="909249" y="409497"/>
                </a:lnTo>
                <a:lnTo>
                  <a:pt x="914441" y="409497"/>
                </a:lnTo>
                <a:lnTo>
                  <a:pt x="921787" y="409497"/>
                </a:lnTo>
                <a:lnTo>
                  <a:pt x="946202" y="409497"/>
                </a:lnTo>
                <a:lnTo>
                  <a:pt x="956065" y="409497"/>
                </a:lnTo>
                <a:lnTo>
                  <a:pt x="986455" y="409497"/>
                </a:lnTo>
                <a:cubicBezTo>
                  <a:pt x="1035946" y="409497"/>
                  <a:pt x="1115131" y="409497"/>
                  <a:pt x="1241828" y="409497"/>
                </a:cubicBezTo>
                <a:lnTo>
                  <a:pt x="1283452" y="409497"/>
                </a:lnTo>
                <a:lnTo>
                  <a:pt x="1283452" y="409497"/>
                </a:lnTo>
                <a:lnTo>
                  <a:pt x="1333161" y="409497"/>
                </a:lnTo>
                <a:cubicBezTo>
                  <a:pt x="1433721" y="409497"/>
                  <a:pt x="1634839" y="409497"/>
                  <a:pt x="2037075" y="409497"/>
                </a:cubicBezTo>
                <a:cubicBezTo>
                  <a:pt x="2187913" y="409497"/>
                  <a:pt x="2313612" y="306048"/>
                  <a:pt x="2313612" y="150875"/>
                </a:cubicBezTo>
                <a:cubicBezTo>
                  <a:pt x="2313612" y="53892"/>
                  <a:pt x="2343073" y="-2681"/>
                  <a:pt x="2389719" y="97"/>
                </a:cubicBezTo>
                <a:close/>
              </a:path>
            </a:pathLst>
          </a:custGeom>
          <a:solidFill>
            <a:srgbClr val="005A9E"/>
          </a:solidFill>
          <a:ln w="28575">
            <a:gradFill>
              <a:gsLst>
                <a:gs pos="22000">
                  <a:schemeClr val="bg1"/>
                </a:gs>
                <a:gs pos="58000">
                  <a:srgbClr val="EEEEEE"/>
                </a:gs>
                <a:gs pos="100000">
                  <a:srgbClr val="FAFAFA"/>
                </a:gs>
              </a:gsLst>
              <a:lin ang="3600000" scaled="0"/>
            </a:gradFill>
          </a:ln>
          <a:effectLst>
            <a:outerShdw blurRad="317500" dist="1270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43" tIns="34272" rIns="68543" bIns="34272" numCol="1" anchor="t" anchorCtr="0" compatLnSpc="1"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5" name="流程图: 摘录 34"/>
          <p:cNvSpPr/>
          <p:nvPr/>
        </p:nvSpPr>
        <p:spPr>
          <a:xfrm rot="5400000">
            <a:off x="-43494" y="271766"/>
            <a:ext cx="284290" cy="282593"/>
          </a:xfrm>
          <a:prstGeom prst="flowChartExtra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rtlCol="0" anchor="ctr"/>
          <a:lstStyle/>
          <a:p>
            <a:pPr algn="ctr"/>
            <a:endParaRPr lang="zh-CN" altLang="en-US">
              <a:solidFill>
                <a:srgbClr val="005A9E"/>
              </a:solidFill>
            </a:endParaRPr>
          </a:p>
        </p:txBody>
      </p:sp>
      <p:pic>
        <p:nvPicPr>
          <p:cNvPr id="3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64" y="250030"/>
            <a:ext cx="4679578" cy="317878"/>
          </a:xfrm>
          <a:prstGeom prst="rect">
            <a:avLst/>
          </a:prstGeom>
        </p:spPr>
      </p:pic>
      <p:sp>
        <p:nvSpPr>
          <p:cNvPr id="8" name="Rectangle: Rounded Corners 7"/>
          <p:cNvSpPr/>
          <p:nvPr/>
        </p:nvSpPr>
        <p:spPr>
          <a:xfrm>
            <a:off x="665018" y="1350271"/>
            <a:ext cx="1080655" cy="6447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明确任务</a:t>
            </a:r>
            <a:endParaRPr lang="en-US" altLang="zh-CN" sz="1200" dirty="0"/>
          </a:p>
          <a:p>
            <a:pPr algn="ctr"/>
            <a:r>
              <a:rPr lang="zh-CN" altLang="en-US" sz="1200" dirty="0"/>
              <a:t>全班产出一个学生</a:t>
            </a:r>
            <a:r>
              <a:rPr lang="zh-CN" altLang="en-US" sz="1200" dirty="0" smtClean="0"/>
              <a:t>手册。</a:t>
            </a:r>
            <a:endParaRPr lang="zh-CN" altLang="en-US" sz="1200" dirty="0"/>
          </a:p>
        </p:txBody>
      </p:sp>
      <p:sp>
        <p:nvSpPr>
          <p:cNvPr id="45" name="Rectangle: Rounded Corners 44"/>
          <p:cNvSpPr/>
          <p:nvPr/>
        </p:nvSpPr>
        <p:spPr>
          <a:xfrm>
            <a:off x="2843155" y="1388645"/>
            <a:ext cx="1080655" cy="5680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班委会决定重分组且明确各组目的。</a:t>
            </a:r>
            <a:endParaRPr lang="zh-CN" altLang="en-US" sz="1200" dirty="0"/>
          </a:p>
        </p:txBody>
      </p:sp>
      <p:sp>
        <p:nvSpPr>
          <p:cNvPr id="52" name="Rectangle: Rounded Corners 51"/>
          <p:cNvSpPr/>
          <p:nvPr/>
        </p:nvSpPr>
        <p:spPr>
          <a:xfrm>
            <a:off x="5021292" y="1281795"/>
            <a:ext cx="1207479" cy="7817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原小组划分的基础上抽调特长成员，拆分或合并原小组。</a:t>
            </a:r>
            <a:endParaRPr lang="zh-CN" altLang="en-US" sz="1200" dirty="0"/>
          </a:p>
        </p:txBody>
      </p:sp>
      <p:sp>
        <p:nvSpPr>
          <p:cNvPr id="54" name="Rectangle: Rounded Corners 53"/>
          <p:cNvSpPr/>
          <p:nvPr/>
        </p:nvSpPr>
        <p:spPr>
          <a:xfrm>
            <a:off x="7640325" y="3262029"/>
            <a:ext cx="1157217" cy="5680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新小组领会整体设计</a:t>
            </a:r>
            <a:r>
              <a:rPr lang="zh-CN" altLang="en-US" sz="1200" dirty="0" smtClean="0"/>
              <a:t>思路</a:t>
            </a:r>
            <a:r>
              <a:rPr lang="zh-CN" altLang="en-US" sz="1200" dirty="0"/>
              <a:t>并细化任务</a:t>
            </a:r>
            <a:endParaRPr lang="zh-CN" altLang="en-US" sz="1200" dirty="0"/>
          </a:p>
        </p:txBody>
      </p:sp>
      <p:cxnSp>
        <p:nvCxnSpPr>
          <p:cNvPr id="55" name="Connector: Elbow 54"/>
          <p:cNvCxnSpPr>
            <a:stCxn id="54" idx="1"/>
            <a:endCxn id="57" idx="3"/>
          </p:cNvCxnSpPr>
          <p:nvPr/>
        </p:nvCxnSpPr>
        <p:spPr>
          <a:xfrm rot="10800000" flipV="1">
            <a:off x="6380015" y="3546047"/>
            <a:ext cx="1260310" cy="1223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: Rounded Corners 56"/>
          <p:cNvSpPr/>
          <p:nvPr/>
        </p:nvSpPr>
        <p:spPr>
          <a:xfrm>
            <a:off x="4870046" y="3277184"/>
            <a:ext cx="1509969" cy="7823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产出各自负责</a:t>
            </a:r>
            <a:r>
              <a:rPr lang="zh-CN" altLang="en-US" sz="1200" dirty="0"/>
              <a:t>的模块和每天应完成的任务，上</a:t>
            </a:r>
            <a:r>
              <a:rPr lang="zh-CN" altLang="en-US" sz="1200" dirty="0" smtClean="0"/>
              <a:t>传小组</a:t>
            </a:r>
            <a:r>
              <a:rPr lang="en-US" altLang="zh-CN" sz="1200" dirty="0" err="1" smtClean="0"/>
              <a:t>Github</a:t>
            </a:r>
            <a:r>
              <a:rPr lang="zh-CN" altLang="en-US" sz="1200" dirty="0" smtClean="0"/>
              <a:t>文件夹。</a:t>
            </a:r>
            <a:endParaRPr lang="zh-CN" altLang="en-US" sz="1200" dirty="0"/>
          </a:p>
        </p:txBody>
      </p:sp>
      <p:cxnSp>
        <p:nvCxnSpPr>
          <p:cNvPr id="58" name="Connector: Elbow 57"/>
          <p:cNvCxnSpPr/>
          <p:nvPr/>
        </p:nvCxnSpPr>
        <p:spPr>
          <a:xfrm rot="10800000" flipV="1">
            <a:off x="3879454" y="3668365"/>
            <a:ext cx="990595" cy="1646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: Rounded Corners 60"/>
          <p:cNvSpPr/>
          <p:nvPr/>
        </p:nvSpPr>
        <p:spPr>
          <a:xfrm>
            <a:off x="2490713" y="3402467"/>
            <a:ext cx="1388739" cy="992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组中其它成员</a:t>
            </a:r>
            <a:r>
              <a:rPr lang="en-US" altLang="zh-CN" sz="1200" dirty="0" smtClean="0"/>
              <a:t>PULL</a:t>
            </a:r>
            <a:r>
              <a:rPr lang="zh-CN" altLang="en-US" sz="1200" dirty="0" smtClean="0"/>
              <a:t>小组共同文件，互相审阅，并提出修改意见。</a:t>
            </a:r>
            <a:endParaRPr lang="zh-CN" altLang="en-US" sz="1200" dirty="0"/>
          </a:p>
        </p:txBody>
      </p:sp>
      <p:sp>
        <p:nvSpPr>
          <p:cNvPr id="63" name="Rectangle: Rounded Corners 62"/>
          <p:cNvSpPr/>
          <p:nvPr/>
        </p:nvSpPr>
        <p:spPr>
          <a:xfrm>
            <a:off x="415637" y="3593112"/>
            <a:ext cx="1347538" cy="7356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讨论修改意见，各自修改，汇总后上传班级</a:t>
            </a:r>
            <a:r>
              <a:rPr lang="en-US" altLang="zh-CN" sz="1200" dirty="0" err="1" smtClean="0"/>
              <a:t>Github</a:t>
            </a:r>
            <a:r>
              <a:rPr lang="zh-CN" altLang="en-US" sz="1200" dirty="0" smtClean="0"/>
              <a:t>文件夹。</a:t>
            </a:r>
            <a:endParaRPr lang="en-US" altLang="zh-CN" sz="1200" dirty="0" smtClean="0"/>
          </a:p>
        </p:txBody>
      </p:sp>
      <p:cxnSp>
        <p:nvCxnSpPr>
          <p:cNvPr id="64" name="Connector: Elbow 63"/>
          <p:cNvCxnSpPr/>
          <p:nvPr/>
        </p:nvCxnSpPr>
        <p:spPr>
          <a:xfrm rot="10800000" flipV="1">
            <a:off x="1789417" y="3880082"/>
            <a:ext cx="990595" cy="1646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连接符 14"/>
          <p:cNvCxnSpPr>
            <a:stCxn id="52" idx="3"/>
            <a:endCxn id="54" idx="0"/>
          </p:cNvCxnSpPr>
          <p:nvPr/>
        </p:nvCxnSpPr>
        <p:spPr>
          <a:xfrm>
            <a:off x="6228771" y="1672663"/>
            <a:ext cx="1990163" cy="158936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8" idx="3"/>
            <a:endCxn id="45" idx="1"/>
          </p:cNvCxnSpPr>
          <p:nvPr/>
        </p:nvCxnSpPr>
        <p:spPr>
          <a:xfrm>
            <a:off x="1745673" y="1672663"/>
            <a:ext cx="10974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45" idx="3"/>
            <a:endCxn id="52" idx="1"/>
          </p:cNvCxnSpPr>
          <p:nvPr/>
        </p:nvCxnSpPr>
        <p:spPr>
          <a:xfrm>
            <a:off x="3923810" y="1672663"/>
            <a:ext cx="10974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0">
        <p14:shred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 bldLvl="0" animBg="1"/>
      <p:bldP spid="35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100870" y="250030"/>
            <a:ext cx="2230344" cy="346212"/>
          </a:xfrm>
          <a:prstGeom prst="rect">
            <a:avLst/>
          </a:prstGeom>
          <a:noFill/>
        </p:spPr>
        <p:txBody>
          <a:bodyPr wrap="none" lIns="68543" tIns="34272" rIns="68543" bIns="34272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</a:rPr>
              <a:t>组织架构与成员</a:t>
            </a:r>
            <a:r>
              <a:rPr lang="zh-CN" altLang="en-US" sz="1800" b="1" dirty="0">
                <a:solidFill>
                  <a:schemeClr val="bg1"/>
                </a:solidFill>
                <a:latin typeface="+mn-ea"/>
              </a:rPr>
              <a:t>简介</a:t>
            </a:r>
          </a:p>
        </p:txBody>
      </p:sp>
      <p:sp>
        <p:nvSpPr>
          <p:cNvPr id="37" name="任意多边形 36"/>
          <p:cNvSpPr/>
          <p:nvPr/>
        </p:nvSpPr>
        <p:spPr bwMode="auto">
          <a:xfrm>
            <a:off x="-393965" y="-24148"/>
            <a:ext cx="1458054" cy="868106"/>
          </a:xfrm>
          <a:custGeom>
            <a:avLst/>
            <a:gdLst>
              <a:gd name="connsiteX0" fmla="*/ 2389719 w 3268922"/>
              <a:gd name="connsiteY0" fmla="*/ 97 h 1945710"/>
              <a:gd name="connsiteX1" fmla="*/ 2489590 w 3268922"/>
              <a:gd name="connsiteY1" fmla="*/ 73289 h 1945710"/>
              <a:gd name="connsiteX2" fmla="*/ 3193503 w 3268922"/>
              <a:gd name="connsiteY2" fmla="*/ 771568 h 1945710"/>
              <a:gd name="connsiteX3" fmla="*/ 3193503 w 3268922"/>
              <a:gd name="connsiteY3" fmla="*/ 1159501 h 1945710"/>
              <a:gd name="connsiteX4" fmla="*/ 2489590 w 3268922"/>
              <a:gd name="connsiteY4" fmla="*/ 1883641 h 1945710"/>
              <a:gd name="connsiteX5" fmla="*/ 2313612 w 3268922"/>
              <a:gd name="connsiteY5" fmla="*/ 1806055 h 1945710"/>
              <a:gd name="connsiteX6" fmla="*/ 2037075 w 3268922"/>
              <a:gd name="connsiteY6" fmla="*/ 1521571 h 1945710"/>
              <a:gd name="connsiteX7" fmla="*/ 1374210 w 3268922"/>
              <a:gd name="connsiteY7" fmla="*/ 1521571 h 1945710"/>
              <a:gd name="connsiteX8" fmla="*/ 1283452 w 3268922"/>
              <a:gd name="connsiteY8" fmla="*/ 1521571 h 1945710"/>
              <a:gd name="connsiteX9" fmla="*/ 1283452 w 3268922"/>
              <a:gd name="connsiteY9" fmla="*/ 1521571 h 1945710"/>
              <a:gd name="connsiteX10" fmla="*/ 1275261 w 3268922"/>
              <a:gd name="connsiteY10" fmla="*/ 1521571 h 1945710"/>
              <a:gd name="connsiteX11" fmla="*/ 1108752 w 3268922"/>
              <a:gd name="connsiteY11" fmla="*/ 1521571 h 1945710"/>
              <a:gd name="connsiteX12" fmla="*/ 956065 w 3268922"/>
              <a:gd name="connsiteY12" fmla="*/ 1521571 h 1945710"/>
              <a:gd name="connsiteX13" fmla="*/ 947874 w 3268922"/>
              <a:gd name="connsiteY13" fmla="*/ 1521571 h 1945710"/>
              <a:gd name="connsiteX14" fmla="*/ 903970 w 3268922"/>
              <a:gd name="connsiteY14" fmla="*/ 1521571 h 1945710"/>
              <a:gd name="connsiteX15" fmla="*/ 781365 w 3268922"/>
              <a:gd name="connsiteY15" fmla="*/ 1521571 h 1945710"/>
              <a:gd name="connsiteX16" fmla="*/ 654774 w 3268922"/>
              <a:gd name="connsiteY16" fmla="*/ 1521571 h 1945710"/>
              <a:gd name="connsiteX17" fmla="*/ 646583 w 3268922"/>
              <a:gd name="connsiteY17" fmla="*/ 1521571 h 1945710"/>
              <a:gd name="connsiteX18" fmla="*/ 576583 w 3268922"/>
              <a:gd name="connsiteY18" fmla="*/ 1521571 h 1945710"/>
              <a:gd name="connsiteX19" fmla="*/ 480074 w 3268922"/>
              <a:gd name="connsiteY19" fmla="*/ 1521571 h 1945710"/>
              <a:gd name="connsiteX20" fmla="*/ 275292 w 3268922"/>
              <a:gd name="connsiteY20" fmla="*/ 1521571 h 1945710"/>
              <a:gd name="connsiteX21" fmla="*/ 0 w 3268922"/>
              <a:gd name="connsiteY21" fmla="*/ 1237087 h 1945710"/>
              <a:gd name="connsiteX22" fmla="*/ 0 w 3268922"/>
              <a:gd name="connsiteY22" fmla="*/ 693981 h 1945710"/>
              <a:gd name="connsiteX23" fmla="*/ 275292 w 3268922"/>
              <a:gd name="connsiteY23" fmla="*/ 409497 h 1945710"/>
              <a:gd name="connsiteX24" fmla="*/ 501631 w 3268922"/>
              <a:gd name="connsiteY24" fmla="*/ 409497 h 1945710"/>
              <a:gd name="connsiteX25" fmla="*/ 576583 w 3268922"/>
              <a:gd name="connsiteY25" fmla="*/ 409497 h 1945710"/>
              <a:gd name="connsiteX26" fmla="*/ 604876 w 3268922"/>
              <a:gd name="connsiteY26" fmla="*/ 409497 h 1945710"/>
              <a:gd name="connsiteX27" fmla="*/ 613150 w 3268922"/>
              <a:gd name="connsiteY27" fmla="*/ 409497 h 1945710"/>
              <a:gd name="connsiteX28" fmla="*/ 631842 w 3268922"/>
              <a:gd name="connsiteY28" fmla="*/ 409497 h 1945710"/>
              <a:gd name="connsiteX29" fmla="*/ 654774 w 3268922"/>
              <a:gd name="connsiteY29" fmla="*/ 409497 h 1945710"/>
              <a:gd name="connsiteX30" fmla="*/ 672070 w 3268922"/>
              <a:gd name="connsiteY30" fmla="*/ 409497 h 1945710"/>
              <a:gd name="connsiteX31" fmla="*/ 802922 w 3268922"/>
              <a:gd name="connsiteY31" fmla="*/ 409497 h 1945710"/>
              <a:gd name="connsiteX32" fmla="*/ 903970 w 3268922"/>
              <a:gd name="connsiteY32" fmla="*/ 409497 h 1945710"/>
              <a:gd name="connsiteX33" fmla="*/ 909249 w 3268922"/>
              <a:gd name="connsiteY33" fmla="*/ 409497 h 1945710"/>
              <a:gd name="connsiteX34" fmla="*/ 914441 w 3268922"/>
              <a:gd name="connsiteY34" fmla="*/ 409497 h 1945710"/>
              <a:gd name="connsiteX35" fmla="*/ 921787 w 3268922"/>
              <a:gd name="connsiteY35" fmla="*/ 409497 h 1945710"/>
              <a:gd name="connsiteX36" fmla="*/ 946202 w 3268922"/>
              <a:gd name="connsiteY36" fmla="*/ 409497 h 1945710"/>
              <a:gd name="connsiteX37" fmla="*/ 956065 w 3268922"/>
              <a:gd name="connsiteY37" fmla="*/ 409497 h 1945710"/>
              <a:gd name="connsiteX38" fmla="*/ 986455 w 3268922"/>
              <a:gd name="connsiteY38" fmla="*/ 409497 h 1945710"/>
              <a:gd name="connsiteX39" fmla="*/ 1241828 w 3268922"/>
              <a:gd name="connsiteY39" fmla="*/ 409497 h 1945710"/>
              <a:gd name="connsiteX40" fmla="*/ 1283452 w 3268922"/>
              <a:gd name="connsiteY40" fmla="*/ 409497 h 1945710"/>
              <a:gd name="connsiteX41" fmla="*/ 1283452 w 3268922"/>
              <a:gd name="connsiteY41" fmla="*/ 409497 h 1945710"/>
              <a:gd name="connsiteX42" fmla="*/ 1333161 w 3268922"/>
              <a:gd name="connsiteY42" fmla="*/ 409497 h 1945710"/>
              <a:gd name="connsiteX43" fmla="*/ 2037075 w 3268922"/>
              <a:gd name="connsiteY43" fmla="*/ 409497 h 1945710"/>
              <a:gd name="connsiteX44" fmla="*/ 2313612 w 3268922"/>
              <a:gd name="connsiteY44" fmla="*/ 150875 h 1945710"/>
              <a:gd name="connsiteX45" fmla="*/ 2389719 w 3268922"/>
              <a:gd name="connsiteY45" fmla="*/ 97 h 1945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268922" h="1945710">
                <a:moveTo>
                  <a:pt x="2389719" y="97"/>
                </a:moveTo>
                <a:cubicBezTo>
                  <a:pt x="2417706" y="1764"/>
                  <a:pt x="2451881" y="24797"/>
                  <a:pt x="2489590" y="73289"/>
                </a:cubicBezTo>
                <a:cubicBezTo>
                  <a:pt x="2489590" y="73289"/>
                  <a:pt x="2489590" y="73289"/>
                  <a:pt x="3193503" y="771568"/>
                </a:cubicBezTo>
                <a:cubicBezTo>
                  <a:pt x="3294062" y="875016"/>
                  <a:pt x="3294062" y="1056052"/>
                  <a:pt x="3193503" y="1159501"/>
                </a:cubicBezTo>
                <a:lnTo>
                  <a:pt x="2489590" y="1883641"/>
                </a:lnTo>
                <a:cubicBezTo>
                  <a:pt x="2389031" y="1987090"/>
                  <a:pt x="2313612" y="1961228"/>
                  <a:pt x="2313612" y="1806055"/>
                </a:cubicBezTo>
                <a:cubicBezTo>
                  <a:pt x="2313612" y="1650882"/>
                  <a:pt x="2187913" y="1521571"/>
                  <a:pt x="2037075" y="1521571"/>
                </a:cubicBezTo>
                <a:cubicBezTo>
                  <a:pt x="2037075" y="1521571"/>
                  <a:pt x="2037075" y="1521571"/>
                  <a:pt x="1374210" y="1521571"/>
                </a:cubicBezTo>
                <a:lnTo>
                  <a:pt x="1283452" y="1521571"/>
                </a:lnTo>
                <a:lnTo>
                  <a:pt x="1283452" y="1521571"/>
                </a:lnTo>
                <a:lnTo>
                  <a:pt x="1275261" y="1521571"/>
                </a:lnTo>
                <a:cubicBezTo>
                  <a:pt x="1225697" y="1521571"/>
                  <a:pt x="1170414" y="1521571"/>
                  <a:pt x="1108752" y="1521571"/>
                </a:cubicBezTo>
                <a:lnTo>
                  <a:pt x="956065" y="1521571"/>
                </a:lnTo>
                <a:lnTo>
                  <a:pt x="947874" y="1521571"/>
                </a:lnTo>
                <a:lnTo>
                  <a:pt x="903970" y="1521571"/>
                </a:lnTo>
                <a:lnTo>
                  <a:pt x="781365" y="1521571"/>
                </a:lnTo>
                <a:lnTo>
                  <a:pt x="654774" y="1521571"/>
                </a:lnTo>
                <a:lnTo>
                  <a:pt x="646583" y="1521571"/>
                </a:lnTo>
                <a:lnTo>
                  <a:pt x="576583" y="1521571"/>
                </a:lnTo>
                <a:lnTo>
                  <a:pt x="480074" y="1521571"/>
                </a:lnTo>
                <a:cubicBezTo>
                  <a:pt x="418412" y="1521571"/>
                  <a:pt x="350372" y="1521571"/>
                  <a:pt x="275292" y="1521571"/>
                </a:cubicBezTo>
                <a:cubicBezTo>
                  <a:pt x="125133" y="1521571"/>
                  <a:pt x="0" y="1392260"/>
                  <a:pt x="0" y="1237087"/>
                </a:cubicBezTo>
                <a:cubicBezTo>
                  <a:pt x="0" y="1237087"/>
                  <a:pt x="0" y="1237087"/>
                  <a:pt x="0" y="693981"/>
                </a:cubicBezTo>
                <a:cubicBezTo>
                  <a:pt x="0" y="538808"/>
                  <a:pt x="125133" y="409497"/>
                  <a:pt x="275292" y="409497"/>
                </a:cubicBezTo>
                <a:cubicBezTo>
                  <a:pt x="275292" y="409497"/>
                  <a:pt x="275292" y="409497"/>
                  <a:pt x="501631" y="409497"/>
                </a:cubicBezTo>
                <a:lnTo>
                  <a:pt x="576583" y="409497"/>
                </a:lnTo>
                <a:cubicBezTo>
                  <a:pt x="576583" y="409497"/>
                  <a:pt x="576583" y="409497"/>
                  <a:pt x="604876" y="409497"/>
                </a:cubicBezTo>
                <a:lnTo>
                  <a:pt x="613150" y="409497"/>
                </a:lnTo>
                <a:lnTo>
                  <a:pt x="631842" y="409497"/>
                </a:lnTo>
                <a:lnTo>
                  <a:pt x="654774" y="409497"/>
                </a:lnTo>
                <a:lnTo>
                  <a:pt x="672070" y="409497"/>
                </a:lnTo>
                <a:cubicBezTo>
                  <a:pt x="703899" y="409497"/>
                  <a:pt x="746337" y="409497"/>
                  <a:pt x="802922" y="409497"/>
                </a:cubicBezTo>
                <a:lnTo>
                  <a:pt x="903970" y="409497"/>
                </a:lnTo>
                <a:lnTo>
                  <a:pt x="909249" y="409497"/>
                </a:lnTo>
                <a:lnTo>
                  <a:pt x="914441" y="409497"/>
                </a:lnTo>
                <a:lnTo>
                  <a:pt x="921787" y="409497"/>
                </a:lnTo>
                <a:lnTo>
                  <a:pt x="946202" y="409497"/>
                </a:lnTo>
                <a:lnTo>
                  <a:pt x="956065" y="409497"/>
                </a:lnTo>
                <a:lnTo>
                  <a:pt x="986455" y="409497"/>
                </a:lnTo>
                <a:cubicBezTo>
                  <a:pt x="1035946" y="409497"/>
                  <a:pt x="1115131" y="409497"/>
                  <a:pt x="1241828" y="409497"/>
                </a:cubicBezTo>
                <a:lnTo>
                  <a:pt x="1283452" y="409497"/>
                </a:lnTo>
                <a:lnTo>
                  <a:pt x="1283452" y="409497"/>
                </a:lnTo>
                <a:lnTo>
                  <a:pt x="1333161" y="409497"/>
                </a:lnTo>
                <a:cubicBezTo>
                  <a:pt x="1433721" y="409497"/>
                  <a:pt x="1634839" y="409497"/>
                  <a:pt x="2037075" y="409497"/>
                </a:cubicBezTo>
                <a:cubicBezTo>
                  <a:pt x="2187913" y="409497"/>
                  <a:pt x="2313612" y="306048"/>
                  <a:pt x="2313612" y="150875"/>
                </a:cubicBezTo>
                <a:cubicBezTo>
                  <a:pt x="2313612" y="53892"/>
                  <a:pt x="2343073" y="-2681"/>
                  <a:pt x="2389719" y="97"/>
                </a:cubicBezTo>
                <a:close/>
              </a:path>
            </a:pathLst>
          </a:custGeom>
          <a:solidFill>
            <a:srgbClr val="005A9E"/>
          </a:solidFill>
          <a:ln w="28575">
            <a:gradFill>
              <a:gsLst>
                <a:gs pos="22000">
                  <a:schemeClr val="bg1"/>
                </a:gs>
                <a:gs pos="58000">
                  <a:srgbClr val="EEEEEE"/>
                </a:gs>
                <a:gs pos="100000">
                  <a:srgbClr val="FAFAFA"/>
                </a:gs>
              </a:gsLst>
              <a:lin ang="3600000" scaled="0"/>
            </a:gradFill>
          </a:ln>
          <a:effectLst>
            <a:outerShdw blurRad="317500" dist="1270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43" tIns="34272" rIns="68543" bIns="34272" numCol="1" anchor="t" anchorCtr="0" compatLnSpc="1"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9" name="流程图: 摘录 38"/>
          <p:cNvSpPr/>
          <p:nvPr/>
        </p:nvSpPr>
        <p:spPr>
          <a:xfrm rot="5400000">
            <a:off x="-43494" y="271766"/>
            <a:ext cx="284290" cy="282593"/>
          </a:xfrm>
          <a:prstGeom prst="flowChartExtra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rtlCol="0" anchor="ctr"/>
          <a:lstStyle/>
          <a:p>
            <a:pPr algn="ctr"/>
            <a:endParaRPr lang="zh-CN" altLang="en-US">
              <a:solidFill>
                <a:srgbClr val="005A9E"/>
              </a:solidFill>
            </a:endParaRPr>
          </a:p>
        </p:txBody>
      </p:sp>
      <p:sp>
        <p:nvSpPr>
          <p:cNvPr id="106" name="灯片编号占位符 38"/>
          <p:cNvSpPr txBox="1"/>
          <p:nvPr/>
        </p:nvSpPr>
        <p:spPr>
          <a:xfrm>
            <a:off x="2953192" y="5405626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864" y="250030"/>
            <a:ext cx="4679578" cy="3178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4980" y="1572491"/>
            <a:ext cx="5471441" cy="30276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7982" y="1011382"/>
            <a:ext cx="24752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任务：</a:t>
            </a:r>
            <a:r>
              <a:rPr lang="en-US" altLang="zh-CN" dirty="0"/>
              <a:t>”MEM</a:t>
            </a:r>
            <a:r>
              <a:rPr lang="zh-CN" altLang="en-US" dirty="0"/>
              <a:t>与我</a:t>
            </a:r>
            <a:r>
              <a:rPr lang="en-US" altLang="zh-CN" dirty="0"/>
              <a:t>”</a:t>
            </a:r>
          </a:p>
          <a:p>
            <a:endParaRPr lang="en-US" altLang="zh-CN" dirty="0"/>
          </a:p>
          <a:p>
            <a:r>
              <a:rPr lang="zh-CN" altLang="en-US" dirty="0"/>
              <a:t>魏薇 </a:t>
            </a:r>
            <a:r>
              <a:rPr lang="en-US" altLang="zh-CN" dirty="0"/>
              <a:t>– </a:t>
            </a:r>
            <a:r>
              <a:rPr lang="zh-CN" altLang="en-US" dirty="0"/>
              <a:t>合弄制组长</a:t>
            </a:r>
            <a:endParaRPr lang="en-US" altLang="zh-CN" dirty="0"/>
          </a:p>
          <a:p>
            <a:r>
              <a:rPr lang="zh-CN" altLang="en-US" dirty="0"/>
              <a:t>陈瑞嘉</a:t>
            </a:r>
            <a:endParaRPr lang="en-US" altLang="zh-CN" dirty="0"/>
          </a:p>
          <a:p>
            <a:r>
              <a:rPr lang="zh-CN" altLang="en-US" dirty="0"/>
              <a:t>黄韬</a:t>
            </a:r>
            <a:endParaRPr lang="en-US" altLang="zh-CN" dirty="0"/>
          </a:p>
          <a:p>
            <a:r>
              <a:rPr lang="zh-CN" altLang="en-US" dirty="0"/>
              <a:t>赵鹏伟</a:t>
            </a:r>
            <a:endParaRPr lang="en-US" altLang="zh-CN" dirty="0"/>
          </a:p>
          <a:p>
            <a:r>
              <a:rPr lang="zh-CN" altLang="en-US" dirty="0"/>
              <a:t>姜源</a:t>
            </a:r>
            <a:endParaRPr lang="en-US" altLang="zh-CN" dirty="0"/>
          </a:p>
          <a:p>
            <a:r>
              <a:rPr lang="zh-CN" altLang="en-US" dirty="0"/>
              <a:t>王欣宇</a:t>
            </a:r>
            <a:endParaRPr lang="en-US" altLang="zh-CN" dirty="0"/>
          </a:p>
          <a:p>
            <a:r>
              <a:rPr lang="zh-CN" altLang="en-US" dirty="0"/>
              <a:t>赵德红</a:t>
            </a:r>
            <a:endParaRPr lang="en-US" altLang="zh-CN" dirty="0"/>
          </a:p>
          <a:p>
            <a:r>
              <a:rPr lang="zh-CN" altLang="en-US" dirty="0"/>
              <a:t>金全意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 bldLvl="0" animBg="1"/>
      <p:bldP spid="39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1100870" y="250030"/>
            <a:ext cx="1829593" cy="346212"/>
          </a:xfrm>
          <a:prstGeom prst="rect">
            <a:avLst/>
          </a:prstGeom>
          <a:noFill/>
        </p:spPr>
        <p:txBody>
          <a:bodyPr wrap="none" lIns="68543" tIns="34272" rIns="68543" bIns="34272" rtlCol="0">
            <a:spAutoFit/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</a:t>
            </a:r>
            <a:r>
              <a:rPr lang="zh-CN" altLang="en-US" b="1" dirty="0">
                <a:solidFill>
                  <a:schemeClr val="bg1"/>
                </a:solidFill>
                <a:latin typeface="+mn-ea"/>
              </a:rPr>
              <a:t>学习成果与输出</a:t>
            </a:r>
          </a:p>
        </p:txBody>
      </p:sp>
      <p:sp>
        <p:nvSpPr>
          <p:cNvPr id="33" name="任意多边形 32"/>
          <p:cNvSpPr/>
          <p:nvPr/>
        </p:nvSpPr>
        <p:spPr bwMode="auto">
          <a:xfrm>
            <a:off x="-357184" y="-25084"/>
            <a:ext cx="1458054" cy="868106"/>
          </a:xfrm>
          <a:custGeom>
            <a:avLst/>
            <a:gdLst>
              <a:gd name="connsiteX0" fmla="*/ 2389719 w 3268922"/>
              <a:gd name="connsiteY0" fmla="*/ 97 h 1945710"/>
              <a:gd name="connsiteX1" fmla="*/ 2489590 w 3268922"/>
              <a:gd name="connsiteY1" fmla="*/ 73289 h 1945710"/>
              <a:gd name="connsiteX2" fmla="*/ 3193503 w 3268922"/>
              <a:gd name="connsiteY2" fmla="*/ 771568 h 1945710"/>
              <a:gd name="connsiteX3" fmla="*/ 3193503 w 3268922"/>
              <a:gd name="connsiteY3" fmla="*/ 1159501 h 1945710"/>
              <a:gd name="connsiteX4" fmla="*/ 2489590 w 3268922"/>
              <a:gd name="connsiteY4" fmla="*/ 1883641 h 1945710"/>
              <a:gd name="connsiteX5" fmla="*/ 2313612 w 3268922"/>
              <a:gd name="connsiteY5" fmla="*/ 1806055 h 1945710"/>
              <a:gd name="connsiteX6" fmla="*/ 2037075 w 3268922"/>
              <a:gd name="connsiteY6" fmla="*/ 1521571 h 1945710"/>
              <a:gd name="connsiteX7" fmla="*/ 1374210 w 3268922"/>
              <a:gd name="connsiteY7" fmla="*/ 1521571 h 1945710"/>
              <a:gd name="connsiteX8" fmla="*/ 1283452 w 3268922"/>
              <a:gd name="connsiteY8" fmla="*/ 1521571 h 1945710"/>
              <a:gd name="connsiteX9" fmla="*/ 1283452 w 3268922"/>
              <a:gd name="connsiteY9" fmla="*/ 1521571 h 1945710"/>
              <a:gd name="connsiteX10" fmla="*/ 1275261 w 3268922"/>
              <a:gd name="connsiteY10" fmla="*/ 1521571 h 1945710"/>
              <a:gd name="connsiteX11" fmla="*/ 1108752 w 3268922"/>
              <a:gd name="connsiteY11" fmla="*/ 1521571 h 1945710"/>
              <a:gd name="connsiteX12" fmla="*/ 956065 w 3268922"/>
              <a:gd name="connsiteY12" fmla="*/ 1521571 h 1945710"/>
              <a:gd name="connsiteX13" fmla="*/ 947874 w 3268922"/>
              <a:gd name="connsiteY13" fmla="*/ 1521571 h 1945710"/>
              <a:gd name="connsiteX14" fmla="*/ 903970 w 3268922"/>
              <a:gd name="connsiteY14" fmla="*/ 1521571 h 1945710"/>
              <a:gd name="connsiteX15" fmla="*/ 781365 w 3268922"/>
              <a:gd name="connsiteY15" fmla="*/ 1521571 h 1945710"/>
              <a:gd name="connsiteX16" fmla="*/ 654774 w 3268922"/>
              <a:gd name="connsiteY16" fmla="*/ 1521571 h 1945710"/>
              <a:gd name="connsiteX17" fmla="*/ 646583 w 3268922"/>
              <a:gd name="connsiteY17" fmla="*/ 1521571 h 1945710"/>
              <a:gd name="connsiteX18" fmla="*/ 576583 w 3268922"/>
              <a:gd name="connsiteY18" fmla="*/ 1521571 h 1945710"/>
              <a:gd name="connsiteX19" fmla="*/ 480074 w 3268922"/>
              <a:gd name="connsiteY19" fmla="*/ 1521571 h 1945710"/>
              <a:gd name="connsiteX20" fmla="*/ 275292 w 3268922"/>
              <a:gd name="connsiteY20" fmla="*/ 1521571 h 1945710"/>
              <a:gd name="connsiteX21" fmla="*/ 0 w 3268922"/>
              <a:gd name="connsiteY21" fmla="*/ 1237087 h 1945710"/>
              <a:gd name="connsiteX22" fmla="*/ 0 w 3268922"/>
              <a:gd name="connsiteY22" fmla="*/ 693981 h 1945710"/>
              <a:gd name="connsiteX23" fmla="*/ 275292 w 3268922"/>
              <a:gd name="connsiteY23" fmla="*/ 409497 h 1945710"/>
              <a:gd name="connsiteX24" fmla="*/ 501631 w 3268922"/>
              <a:gd name="connsiteY24" fmla="*/ 409497 h 1945710"/>
              <a:gd name="connsiteX25" fmla="*/ 576583 w 3268922"/>
              <a:gd name="connsiteY25" fmla="*/ 409497 h 1945710"/>
              <a:gd name="connsiteX26" fmla="*/ 604876 w 3268922"/>
              <a:gd name="connsiteY26" fmla="*/ 409497 h 1945710"/>
              <a:gd name="connsiteX27" fmla="*/ 613150 w 3268922"/>
              <a:gd name="connsiteY27" fmla="*/ 409497 h 1945710"/>
              <a:gd name="connsiteX28" fmla="*/ 631842 w 3268922"/>
              <a:gd name="connsiteY28" fmla="*/ 409497 h 1945710"/>
              <a:gd name="connsiteX29" fmla="*/ 654774 w 3268922"/>
              <a:gd name="connsiteY29" fmla="*/ 409497 h 1945710"/>
              <a:gd name="connsiteX30" fmla="*/ 672070 w 3268922"/>
              <a:gd name="connsiteY30" fmla="*/ 409497 h 1945710"/>
              <a:gd name="connsiteX31" fmla="*/ 802922 w 3268922"/>
              <a:gd name="connsiteY31" fmla="*/ 409497 h 1945710"/>
              <a:gd name="connsiteX32" fmla="*/ 903970 w 3268922"/>
              <a:gd name="connsiteY32" fmla="*/ 409497 h 1945710"/>
              <a:gd name="connsiteX33" fmla="*/ 909249 w 3268922"/>
              <a:gd name="connsiteY33" fmla="*/ 409497 h 1945710"/>
              <a:gd name="connsiteX34" fmla="*/ 914441 w 3268922"/>
              <a:gd name="connsiteY34" fmla="*/ 409497 h 1945710"/>
              <a:gd name="connsiteX35" fmla="*/ 921787 w 3268922"/>
              <a:gd name="connsiteY35" fmla="*/ 409497 h 1945710"/>
              <a:gd name="connsiteX36" fmla="*/ 946202 w 3268922"/>
              <a:gd name="connsiteY36" fmla="*/ 409497 h 1945710"/>
              <a:gd name="connsiteX37" fmla="*/ 956065 w 3268922"/>
              <a:gd name="connsiteY37" fmla="*/ 409497 h 1945710"/>
              <a:gd name="connsiteX38" fmla="*/ 986455 w 3268922"/>
              <a:gd name="connsiteY38" fmla="*/ 409497 h 1945710"/>
              <a:gd name="connsiteX39" fmla="*/ 1241828 w 3268922"/>
              <a:gd name="connsiteY39" fmla="*/ 409497 h 1945710"/>
              <a:gd name="connsiteX40" fmla="*/ 1283452 w 3268922"/>
              <a:gd name="connsiteY40" fmla="*/ 409497 h 1945710"/>
              <a:gd name="connsiteX41" fmla="*/ 1283452 w 3268922"/>
              <a:gd name="connsiteY41" fmla="*/ 409497 h 1945710"/>
              <a:gd name="connsiteX42" fmla="*/ 1333161 w 3268922"/>
              <a:gd name="connsiteY42" fmla="*/ 409497 h 1945710"/>
              <a:gd name="connsiteX43" fmla="*/ 2037075 w 3268922"/>
              <a:gd name="connsiteY43" fmla="*/ 409497 h 1945710"/>
              <a:gd name="connsiteX44" fmla="*/ 2313612 w 3268922"/>
              <a:gd name="connsiteY44" fmla="*/ 150875 h 1945710"/>
              <a:gd name="connsiteX45" fmla="*/ 2389719 w 3268922"/>
              <a:gd name="connsiteY45" fmla="*/ 97 h 1945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268922" h="1945710">
                <a:moveTo>
                  <a:pt x="2389719" y="97"/>
                </a:moveTo>
                <a:cubicBezTo>
                  <a:pt x="2417706" y="1764"/>
                  <a:pt x="2451881" y="24797"/>
                  <a:pt x="2489590" y="73289"/>
                </a:cubicBezTo>
                <a:cubicBezTo>
                  <a:pt x="2489590" y="73289"/>
                  <a:pt x="2489590" y="73289"/>
                  <a:pt x="3193503" y="771568"/>
                </a:cubicBezTo>
                <a:cubicBezTo>
                  <a:pt x="3294062" y="875016"/>
                  <a:pt x="3294062" y="1056052"/>
                  <a:pt x="3193503" y="1159501"/>
                </a:cubicBezTo>
                <a:lnTo>
                  <a:pt x="2489590" y="1883641"/>
                </a:lnTo>
                <a:cubicBezTo>
                  <a:pt x="2389031" y="1987090"/>
                  <a:pt x="2313612" y="1961228"/>
                  <a:pt x="2313612" y="1806055"/>
                </a:cubicBezTo>
                <a:cubicBezTo>
                  <a:pt x="2313612" y="1650882"/>
                  <a:pt x="2187913" y="1521571"/>
                  <a:pt x="2037075" y="1521571"/>
                </a:cubicBezTo>
                <a:cubicBezTo>
                  <a:pt x="2037075" y="1521571"/>
                  <a:pt x="2037075" y="1521571"/>
                  <a:pt x="1374210" y="1521571"/>
                </a:cubicBezTo>
                <a:lnTo>
                  <a:pt x="1283452" y="1521571"/>
                </a:lnTo>
                <a:lnTo>
                  <a:pt x="1283452" y="1521571"/>
                </a:lnTo>
                <a:lnTo>
                  <a:pt x="1275261" y="1521571"/>
                </a:lnTo>
                <a:cubicBezTo>
                  <a:pt x="1225697" y="1521571"/>
                  <a:pt x="1170414" y="1521571"/>
                  <a:pt x="1108752" y="1521571"/>
                </a:cubicBezTo>
                <a:lnTo>
                  <a:pt x="956065" y="1521571"/>
                </a:lnTo>
                <a:lnTo>
                  <a:pt x="947874" y="1521571"/>
                </a:lnTo>
                <a:lnTo>
                  <a:pt x="903970" y="1521571"/>
                </a:lnTo>
                <a:lnTo>
                  <a:pt x="781365" y="1521571"/>
                </a:lnTo>
                <a:lnTo>
                  <a:pt x="654774" y="1521571"/>
                </a:lnTo>
                <a:lnTo>
                  <a:pt x="646583" y="1521571"/>
                </a:lnTo>
                <a:lnTo>
                  <a:pt x="576583" y="1521571"/>
                </a:lnTo>
                <a:lnTo>
                  <a:pt x="480074" y="1521571"/>
                </a:lnTo>
                <a:cubicBezTo>
                  <a:pt x="418412" y="1521571"/>
                  <a:pt x="350372" y="1521571"/>
                  <a:pt x="275292" y="1521571"/>
                </a:cubicBezTo>
                <a:cubicBezTo>
                  <a:pt x="125133" y="1521571"/>
                  <a:pt x="0" y="1392260"/>
                  <a:pt x="0" y="1237087"/>
                </a:cubicBezTo>
                <a:cubicBezTo>
                  <a:pt x="0" y="1237087"/>
                  <a:pt x="0" y="1237087"/>
                  <a:pt x="0" y="693981"/>
                </a:cubicBezTo>
                <a:cubicBezTo>
                  <a:pt x="0" y="538808"/>
                  <a:pt x="125133" y="409497"/>
                  <a:pt x="275292" y="409497"/>
                </a:cubicBezTo>
                <a:cubicBezTo>
                  <a:pt x="275292" y="409497"/>
                  <a:pt x="275292" y="409497"/>
                  <a:pt x="501631" y="409497"/>
                </a:cubicBezTo>
                <a:lnTo>
                  <a:pt x="576583" y="409497"/>
                </a:lnTo>
                <a:cubicBezTo>
                  <a:pt x="576583" y="409497"/>
                  <a:pt x="576583" y="409497"/>
                  <a:pt x="604876" y="409497"/>
                </a:cubicBezTo>
                <a:lnTo>
                  <a:pt x="613150" y="409497"/>
                </a:lnTo>
                <a:lnTo>
                  <a:pt x="631842" y="409497"/>
                </a:lnTo>
                <a:lnTo>
                  <a:pt x="654774" y="409497"/>
                </a:lnTo>
                <a:lnTo>
                  <a:pt x="672070" y="409497"/>
                </a:lnTo>
                <a:cubicBezTo>
                  <a:pt x="703899" y="409497"/>
                  <a:pt x="746337" y="409497"/>
                  <a:pt x="802922" y="409497"/>
                </a:cubicBezTo>
                <a:lnTo>
                  <a:pt x="903970" y="409497"/>
                </a:lnTo>
                <a:lnTo>
                  <a:pt x="909249" y="409497"/>
                </a:lnTo>
                <a:lnTo>
                  <a:pt x="914441" y="409497"/>
                </a:lnTo>
                <a:lnTo>
                  <a:pt x="921787" y="409497"/>
                </a:lnTo>
                <a:lnTo>
                  <a:pt x="946202" y="409497"/>
                </a:lnTo>
                <a:lnTo>
                  <a:pt x="956065" y="409497"/>
                </a:lnTo>
                <a:lnTo>
                  <a:pt x="986455" y="409497"/>
                </a:lnTo>
                <a:cubicBezTo>
                  <a:pt x="1035946" y="409497"/>
                  <a:pt x="1115131" y="409497"/>
                  <a:pt x="1241828" y="409497"/>
                </a:cubicBezTo>
                <a:lnTo>
                  <a:pt x="1283452" y="409497"/>
                </a:lnTo>
                <a:lnTo>
                  <a:pt x="1283452" y="409497"/>
                </a:lnTo>
                <a:lnTo>
                  <a:pt x="1333161" y="409497"/>
                </a:lnTo>
                <a:cubicBezTo>
                  <a:pt x="1433721" y="409497"/>
                  <a:pt x="1634839" y="409497"/>
                  <a:pt x="2037075" y="409497"/>
                </a:cubicBezTo>
                <a:cubicBezTo>
                  <a:pt x="2187913" y="409497"/>
                  <a:pt x="2313612" y="306048"/>
                  <a:pt x="2313612" y="150875"/>
                </a:cubicBezTo>
                <a:cubicBezTo>
                  <a:pt x="2313612" y="53892"/>
                  <a:pt x="2343073" y="-2681"/>
                  <a:pt x="2389719" y="97"/>
                </a:cubicBezTo>
                <a:close/>
              </a:path>
            </a:pathLst>
          </a:custGeom>
          <a:solidFill>
            <a:srgbClr val="005A9E"/>
          </a:solidFill>
          <a:ln w="28575">
            <a:gradFill>
              <a:gsLst>
                <a:gs pos="22000">
                  <a:schemeClr val="bg1"/>
                </a:gs>
                <a:gs pos="58000">
                  <a:srgbClr val="EEEEEE"/>
                </a:gs>
                <a:gs pos="100000">
                  <a:srgbClr val="FAFAFA"/>
                </a:gs>
              </a:gsLst>
              <a:lin ang="3600000" scaled="0"/>
            </a:gradFill>
          </a:ln>
          <a:effectLst>
            <a:outerShdw blurRad="317500" dist="1270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43" tIns="34272" rIns="68543" bIns="34272" numCol="1" anchor="t" anchorCtr="0" compatLnSpc="1"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5" name="流程图: 摘录 34"/>
          <p:cNvSpPr/>
          <p:nvPr/>
        </p:nvSpPr>
        <p:spPr>
          <a:xfrm rot="5400000">
            <a:off x="-43494" y="271766"/>
            <a:ext cx="284290" cy="282593"/>
          </a:xfrm>
          <a:prstGeom prst="flowChartExtra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rtlCol="0" anchor="ctr"/>
          <a:lstStyle/>
          <a:p>
            <a:pPr algn="ctr"/>
            <a:endParaRPr lang="zh-CN" altLang="en-US">
              <a:solidFill>
                <a:srgbClr val="005A9E"/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934519" y="1290812"/>
            <a:ext cx="3397260" cy="1643090"/>
          </a:xfrm>
          <a:prstGeom prst="roundRect">
            <a:avLst>
              <a:gd name="adj" fmla="val 12535"/>
            </a:avLst>
          </a:prstGeom>
          <a:gradFill>
            <a:gsLst>
              <a:gs pos="92000">
                <a:srgbClr val="FAFCFB"/>
              </a:gs>
              <a:gs pos="15000">
                <a:srgbClr val="CDCED0"/>
              </a:gs>
            </a:gsLst>
            <a:lin ang="2700000" scaled="1"/>
          </a:gradFill>
          <a:ln w="22225">
            <a:gradFill>
              <a:gsLst>
                <a:gs pos="36000">
                  <a:srgbClr val="FCFCFC"/>
                </a:gs>
                <a:gs pos="71000">
                  <a:srgbClr val="FAFCFB"/>
                </a:gs>
              </a:gsLst>
              <a:lin ang="3000000" scaled="0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35"/>
          <p:cNvGrpSpPr/>
          <p:nvPr/>
        </p:nvGrpSpPr>
        <p:grpSpPr>
          <a:xfrm>
            <a:off x="1578121" y="1872244"/>
            <a:ext cx="621298" cy="584775"/>
            <a:chOff x="2395537" y="1919869"/>
            <a:chExt cx="621298" cy="584775"/>
          </a:xfrm>
        </p:grpSpPr>
        <p:grpSp>
          <p:nvGrpSpPr>
            <p:cNvPr id="3" name="组合 36"/>
            <p:cNvGrpSpPr/>
            <p:nvPr/>
          </p:nvGrpSpPr>
          <p:grpSpPr>
            <a:xfrm>
              <a:off x="2395537" y="1920118"/>
              <a:ext cx="561653" cy="5751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9" name="同心圆 38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392110" y="760411"/>
                <a:ext cx="3825872" cy="3825872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dirty="0"/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2415388" y="1919869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rgbClr val="005A9E"/>
                  </a:solidFill>
                </a:rPr>
                <a:t>01</a:t>
              </a:r>
              <a:endParaRPr lang="zh-CN" altLang="en-US" sz="3200" dirty="0">
                <a:solidFill>
                  <a:srgbClr val="005A9E"/>
                </a:solidFill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2047203" y="1555647"/>
            <a:ext cx="16562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spc="300" dirty="0">
                <a:solidFill>
                  <a:srgbClr val="005A9E"/>
                </a:solidFill>
                <a:latin typeface="新宋体" panose="02010609030101010101" charset="-122"/>
                <a:ea typeface="新宋体" panose="02010609030101010101" charset="-122"/>
              </a:rPr>
              <a:t>学长创业分享</a:t>
            </a:r>
          </a:p>
        </p:txBody>
      </p:sp>
      <p:sp>
        <p:nvSpPr>
          <p:cNvPr id="42" name="矩形 41"/>
          <p:cNvSpPr/>
          <p:nvPr/>
        </p:nvSpPr>
        <p:spPr>
          <a:xfrm>
            <a:off x="2199419" y="1952217"/>
            <a:ext cx="134217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如何设定目标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如何整合资源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如何寻求帮助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4998143" y="1281301"/>
            <a:ext cx="3397260" cy="1643090"/>
          </a:xfrm>
          <a:prstGeom prst="roundRect">
            <a:avLst>
              <a:gd name="adj" fmla="val 12535"/>
            </a:avLst>
          </a:prstGeom>
          <a:gradFill>
            <a:gsLst>
              <a:gs pos="92000">
                <a:srgbClr val="FAFCFB"/>
              </a:gs>
              <a:gs pos="15000">
                <a:srgbClr val="CDCED0"/>
              </a:gs>
            </a:gsLst>
            <a:lin ang="2700000" scaled="1"/>
          </a:gradFill>
          <a:ln w="22225">
            <a:gradFill>
              <a:gsLst>
                <a:gs pos="36000">
                  <a:srgbClr val="FCFCFC"/>
                </a:gs>
                <a:gs pos="71000">
                  <a:srgbClr val="FAFCFB"/>
                </a:gs>
              </a:gsLst>
              <a:lin ang="3000000" scaled="0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44"/>
          <p:cNvGrpSpPr/>
          <p:nvPr/>
        </p:nvGrpSpPr>
        <p:grpSpPr>
          <a:xfrm>
            <a:off x="5268639" y="1857960"/>
            <a:ext cx="601447" cy="589655"/>
            <a:chOff x="6086055" y="1905585"/>
            <a:chExt cx="601447" cy="589655"/>
          </a:xfrm>
        </p:grpSpPr>
        <p:grpSp>
          <p:nvGrpSpPr>
            <p:cNvPr id="5" name="组合 45"/>
            <p:cNvGrpSpPr/>
            <p:nvPr/>
          </p:nvGrpSpPr>
          <p:grpSpPr>
            <a:xfrm>
              <a:off x="6106477" y="1920118"/>
              <a:ext cx="561653" cy="5751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8" name="同心圆 4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5A9E"/>
                  </a:solidFill>
                </a:endParaRPr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dirty="0">
                  <a:solidFill>
                    <a:srgbClr val="005A9E"/>
                  </a:solidFill>
                </a:endParaRP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6086055" y="190558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rgbClr val="005A9E"/>
                  </a:solidFill>
                </a:rPr>
                <a:t>02</a:t>
              </a:r>
              <a:endParaRPr lang="zh-CN" altLang="en-US" sz="3200" dirty="0">
                <a:solidFill>
                  <a:srgbClr val="005A9E"/>
                </a:solidFill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5758143" y="1555647"/>
            <a:ext cx="2637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spc="300" dirty="0">
                <a:solidFill>
                  <a:srgbClr val="005A9E"/>
                </a:solidFill>
                <a:latin typeface="新宋体" panose="02010609030101010101" charset="-122"/>
                <a:ea typeface="新宋体" panose="02010609030101010101" charset="-122"/>
              </a:rPr>
              <a:t>群体讨论大班手册思路</a:t>
            </a:r>
          </a:p>
        </p:txBody>
      </p:sp>
      <p:sp>
        <p:nvSpPr>
          <p:cNvPr id="51" name="矩形 50"/>
          <p:cNvSpPr/>
          <p:nvPr/>
        </p:nvSpPr>
        <p:spPr>
          <a:xfrm>
            <a:off x="5910359" y="1952217"/>
            <a:ext cx="165422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白皮书标准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遵循逻辑模型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提升思考维度与高度</a:t>
            </a:r>
          </a:p>
        </p:txBody>
      </p:sp>
      <p:sp>
        <p:nvSpPr>
          <p:cNvPr id="85" name="圆角矩形 84"/>
          <p:cNvSpPr/>
          <p:nvPr/>
        </p:nvSpPr>
        <p:spPr>
          <a:xfrm>
            <a:off x="2814889" y="3037660"/>
            <a:ext cx="3397260" cy="1643090"/>
          </a:xfrm>
          <a:prstGeom prst="roundRect">
            <a:avLst>
              <a:gd name="adj" fmla="val 12535"/>
            </a:avLst>
          </a:prstGeom>
          <a:gradFill>
            <a:gsLst>
              <a:gs pos="92000">
                <a:srgbClr val="FAFCFB"/>
              </a:gs>
              <a:gs pos="15000">
                <a:srgbClr val="CDCED0"/>
              </a:gs>
            </a:gsLst>
            <a:lin ang="2700000" scaled="1"/>
          </a:gradFill>
          <a:ln w="22225">
            <a:gradFill>
              <a:gsLst>
                <a:gs pos="36000">
                  <a:srgbClr val="FCFCFC"/>
                </a:gs>
                <a:gs pos="71000">
                  <a:srgbClr val="FAFCFB"/>
                </a:gs>
              </a:gsLst>
              <a:lin ang="3000000" scaled="0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86"/>
          <p:cNvGrpSpPr/>
          <p:nvPr/>
        </p:nvGrpSpPr>
        <p:grpSpPr>
          <a:xfrm>
            <a:off x="3297599" y="3717240"/>
            <a:ext cx="601447" cy="589655"/>
            <a:chOff x="2375115" y="3764865"/>
            <a:chExt cx="601447" cy="589655"/>
          </a:xfrm>
        </p:grpSpPr>
        <p:grpSp>
          <p:nvGrpSpPr>
            <p:cNvPr id="7" name="组合 87"/>
            <p:cNvGrpSpPr/>
            <p:nvPr/>
          </p:nvGrpSpPr>
          <p:grpSpPr>
            <a:xfrm>
              <a:off x="2395537" y="3779398"/>
              <a:ext cx="561653" cy="5751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90" name="同心圆 8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椭圆 90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dirty="0"/>
              </a:p>
            </p:txBody>
          </p:sp>
        </p:grpSp>
        <p:sp>
          <p:nvSpPr>
            <p:cNvPr id="89" name="TextBox 88"/>
            <p:cNvSpPr txBox="1"/>
            <p:nvPr/>
          </p:nvSpPr>
          <p:spPr>
            <a:xfrm>
              <a:off x="2375115" y="376486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rgbClr val="005A9E"/>
                  </a:solidFill>
                </a:rPr>
                <a:t>03</a:t>
              </a:r>
              <a:endParaRPr lang="zh-CN" altLang="en-US" sz="3200" dirty="0">
                <a:solidFill>
                  <a:srgbClr val="005A9E"/>
                </a:solidFill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3848942" y="3385953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spc="300" dirty="0">
                <a:solidFill>
                  <a:srgbClr val="005A9E"/>
                </a:solidFill>
                <a:latin typeface="新宋体" panose="02010609030101010101" charset="-122"/>
                <a:ea typeface="新宋体" panose="02010609030101010101" charset="-122"/>
              </a:rPr>
              <a:t>课程输出</a:t>
            </a:r>
          </a:p>
        </p:txBody>
      </p:sp>
      <p:sp>
        <p:nvSpPr>
          <p:cNvPr id="93" name="矩形 92"/>
          <p:cNvSpPr/>
          <p:nvPr/>
        </p:nvSpPr>
        <p:spPr>
          <a:xfrm>
            <a:off x="3939319" y="3811497"/>
            <a:ext cx="155400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个人简历与学习报告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 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与我”模块</a:t>
            </a:r>
          </a:p>
        </p:txBody>
      </p:sp>
      <p:pic>
        <p:nvPicPr>
          <p:cNvPr id="3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200" y="250030"/>
            <a:ext cx="4797042" cy="317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0">
        <p14:shred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 bldLvl="0" animBg="1"/>
      <p:bldP spid="35" grpId="0" bldLvl="0" animBg="1"/>
      <p:bldP spid="30" grpId="0" bldLvl="0" animBg="1"/>
      <p:bldP spid="41" grpId="0"/>
      <p:bldP spid="42" grpId="0"/>
      <p:bldP spid="43" grpId="0" bldLvl="0" animBg="1"/>
      <p:bldP spid="50" grpId="0"/>
      <p:bldP spid="51" grpId="0"/>
      <p:bldP spid="85" grpId="0" bldLvl="0" animBg="1"/>
      <p:bldP spid="92" grpId="0"/>
      <p:bldP spid="9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/>
          <p:cNvSpPr txBox="1"/>
          <p:nvPr/>
        </p:nvSpPr>
        <p:spPr>
          <a:xfrm>
            <a:off x="1100870" y="250030"/>
            <a:ext cx="1061754" cy="346212"/>
          </a:xfrm>
          <a:prstGeom prst="rect">
            <a:avLst/>
          </a:prstGeom>
          <a:noFill/>
        </p:spPr>
        <p:txBody>
          <a:bodyPr wrap="none" lIns="68543" tIns="34272" rIns="68543" bIns="34272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</a:rPr>
              <a:t>会议纪要</a:t>
            </a:r>
          </a:p>
        </p:txBody>
      </p:sp>
      <p:sp>
        <p:nvSpPr>
          <p:cNvPr id="41" name="任意多边形 40"/>
          <p:cNvSpPr>
            <a:spLocks/>
          </p:cNvSpPr>
          <p:nvPr/>
        </p:nvSpPr>
        <p:spPr bwMode="auto">
          <a:xfrm>
            <a:off x="-458784" y="-29906"/>
            <a:ext cx="1458054" cy="868106"/>
          </a:xfrm>
          <a:custGeom>
            <a:avLst/>
            <a:gdLst>
              <a:gd name="connsiteX0" fmla="*/ 2389719 w 3268922"/>
              <a:gd name="connsiteY0" fmla="*/ 97 h 1945710"/>
              <a:gd name="connsiteX1" fmla="*/ 2489590 w 3268922"/>
              <a:gd name="connsiteY1" fmla="*/ 73289 h 1945710"/>
              <a:gd name="connsiteX2" fmla="*/ 3193503 w 3268922"/>
              <a:gd name="connsiteY2" fmla="*/ 771568 h 1945710"/>
              <a:gd name="connsiteX3" fmla="*/ 3193503 w 3268922"/>
              <a:gd name="connsiteY3" fmla="*/ 1159501 h 1945710"/>
              <a:gd name="connsiteX4" fmla="*/ 2489590 w 3268922"/>
              <a:gd name="connsiteY4" fmla="*/ 1883641 h 1945710"/>
              <a:gd name="connsiteX5" fmla="*/ 2313612 w 3268922"/>
              <a:gd name="connsiteY5" fmla="*/ 1806055 h 1945710"/>
              <a:gd name="connsiteX6" fmla="*/ 2037075 w 3268922"/>
              <a:gd name="connsiteY6" fmla="*/ 1521571 h 1945710"/>
              <a:gd name="connsiteX7" fmla="*/ 1374210 w 3268922"/>
              <a:gd name="connsiteY7" fmla="*/ 1521571 h 1945710"/>
              <a:gd name="connsiteX8" fmla="*/ 1283452 w 3268922"/>
              <a:gd name="connsiteY8" fmla="*/ 1521571 h 1945710"/>
              <a:gd name="connsiteX9" fmla="*/ 1283452 w 3268922"/>
              <a:gd name="connsiteY9" fmla="*/ 1521571 h 1945710"/>
              <a:gd name="connsiteX10" fmla="*/ 1275261 w 3268922"/>
              <a:gd name="connsiteY10" fmla="*/ 1521571 h 1945710"/>
              <a:gd name="connsiteX11" fmla="*/ 1108752 w 3268922"/>
              <a:gd name="connsiteY11" fmla="*/ 1521571 h 1945710"/>
              <a:gd name="connsiteX12" fmla="*/ 956065 w 3268922"/>
              <a:gd name="connsiteY12" fmla="*/ 1521571 h 1945710"/>
              <a:gd name="connsiteX13" fmla="*/ 947874 w 3268922"/>
              <a:gd name="connsiteY13" fmla="*/ 1521571 h 1945710"/>
              <a:gd name="connsiteX14" fmla="*/ 903970 w 3268922"/>
              <a:gd name="connsiteY14" fmla="*/ 1521571 h 1945710"/>
              <a:gd name="connsiteX15" fmla="*/ 781365 w 3268922"/>
              <a:gd name="connsiteY15" fmla="*/ 1521571 h 1945710"/>
              <a:gd name="connsiteX16" fmla="*/ 654774 w 3268922"/>
              <a:gd name="connsiteY16" fmla="*/ 1521571 h 1945710"/>
              <a:gd name="connsiteX17" fmla="*/ 646583 w 3268922"/>
              <a:gd name="connsiteY17" fmla="*/ 1521571 h 1945710"/>
              <a:gd name="connsiteX18" fmla="*/ 576583 w 3268922"/>
              <a:gd name="connsiteY18" fmla="*/ 1521571 h 1945710"/>
              <a:gd name="connsiteX19" fmla="*/ 480074 w 3268922"/>
              <a:gd name="connsiteY19" fmla="*/ 1521571 h 1945710"/>
              <a:gd name="connsiteX20" fmla="*/ 275292 w 3268922"/>
              <a:gd name="connsiteY20" fmla="*/ 1521571 h 1945710"/>
              <a:gd name="connsiteX21" fmla="*/ 0 w 3268922"/>
              <a:gd name="connsiteY21" fmla="*/ 1237087 h 1945710"/>
              <a:gd name="connsiteX22" fmla="*/ 0 w 3268922"/>
              <a:gd name="connsiteY22" fmla="*/ 693981 h 1945710"/>
              <a:gd name="connsiteX23" fmla="*/ 275292 w 3268922"/>
              <a:gd name="connsiteY23" fmla="*/ 409497 h 1945710"/>
              <a:gd name="connsiteX24" fmla="*/ 501631 w 3268922"/>
              <a:gd name="connsiteY24" fmla="*/ 409497 h 1945710"/>
              <a:gd name="connsiteX25" fmla="*/ 576583 w 3268922"/>
              <a:gd name="connsiteY25" fmla="*/ 409497 h 1945710"/>
              <a:gd name="connsiteX26" fmla="*/ 604876 w 3268922"/>
              <a:gd name="connsiteY26" fmla="*/ 409497 h 1945710"/>
              <a:gd name="connsiteX27" fmla="*/ 613150 w 3268922"/>
              <a:gd name="connsiteY27" fmla="*/ 409497 h 1945710"/>
              <a:gd name="connsiteX28" fmla="*/ 631842 w 3268922"/>
              <a:gd name="connsiteY28" fmla="*/ 409497 h 1945710"/>
              <a:gd name="connsiteX29" fmla="*/ 654774 w 3268922"/>
              <a:gd name="connsiteY29" fmla="*/ 409497 h 1945710"/>
              <a:gd name="connsiteX30" fmla="*/ 672070 w 3268922"/>
              <a:gd name="connsiteY30" fmla="*/ 409497 h 1945710"/>
              <a:gd name="connsiteX31" fmla="*/ 802922 w 3268922"/>
              <a:gd name="connsiteY31" fmla="*/ 409497 h 1945710"/>
              <a:gd name="connsiteX32" fmla="*/ 903970 w 3268922"/>
              <a:gd name="connsiteY32" fmla="*/ 409497 h 1945710"/>
              <a:gd name="connsiteX33" fmla="*/ 909249 w 3268922"/>
              <a:gd name="connsiteY33" fmla="*/ 409497 h 1945710"/>
              <a:gd name="connsiteX34" fmla="*/ 914441 w 3268922"/>
              <a:gd name="connsiteY34" fmla="*/ 409497 h 1945710"/>
              <a:gd name="connsiteX35" fmla="*/ 921787 w 3268922"/>
              <a:gd name="connsiteY35" fmla="*/ 409497 h 1945710"/>
              <a:gd name="connsiteX36" fmla="*/ 946202 w 3268922"/>
              <a:gd name="connsiteY36" fmla="*/ 409497 h 1945710"/>
              <a:gd name="connsiteX37" fmla="*/ 956065 w 3268922"/>
              <a:gd name="connsiteY37" fmla="*/ 409497 h 1945710"/>
              <a:gd name="connsiteX38" fmla="*/ 986455 w 3268922"/>
              <a:gd name="connsiteY38" fmla="*/ 409497 h 1945710"/>
              <a:gd name="connsiteX39" fmla="*/ 1241828 w 3268922"/>
              <a:gd name="connsiteY39" fmla="*/ 409497 h 1945710"/>
              <a:gd name="connsiteX40" fmla="*/ 1283452 w 3268922"/>
              <a:gd name="connsiteY40" fmla="*/ 409497 h 1945710"/>
              <a:gd name="connsiteX41" fmla="*/ 1283452 w 3268922"/>
              <a:gd name="connsiteY41" fmla="*/ 409497 h 1945710"/>
              <a:gd name="connsiteX42" fmla="*/ 1333161 w 3268922"/>
              <a:gd name="connsiteY42" fmla="*/ 409497 h 1945710"/>
              <a:gd name="connsiteX43" fmla="*/ 2037075 w 3268922"/>
              <a:gd name="connsiteY43" fmla="*/ 409497 h 1945710"/>
              <a:gd name="connsiteX44" fmla="*/ 2313612 w 3268922"/>
              <a:gd name="connsiteY44" fmla="*/ 150875 h 1945710"/>
              <a:gd name="connsiteX45" fmla="*/ 2389719 w 3268922"/>
              <a:gd name="connsiteY45" fmla="*/ 97 h 1945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268922" h="1945710">
                <a:moveTo>
                  <a:pt x="2389719" y="97"/>
                </a:moveTo>
                <a:cubicBezTo>
                  <a:pt x="2417706" y="1764"/>
                  <a:pt x="2451881" y="24797"/>
                  <a:pt x="2489590" y="73289"/>
                </a:cubicBezTo>
                <a:cubicBezTo>
                  <a:pt x="2489590" y="73289"/>
                  <a:pt x="2489590" y="73289"/>
                  <a:pt x="3193503" y="771568"/>
                </a:cubicBezTo>
                <a:cubicBezTo>
                  <a:pt x="3294062" y="875016"/>
                  <a:pt x="3294062" y="1056052"/>
                  <a:pt x="3193503" y="1159501"/>
                </a:cubicBezTo>
                <a:lnTo>
                  <a:pt x="2489590" y="1883641"/>
                </a:lnTo>
                <a:cubicBezTo>
                  <a:pt x="2389031" y="1987090"/>
                  <a:pt x="2313612" y="1961228"/>
                  <a:pt x="2313612" y="1806055"/>
                </a:cubicBezTo>
                <a:cubicBezTo>
                  <a:pt x="2313612" y="1650882"/>
                  <a:pt x="2187913" y="1521571"/>
                  <a:pt x="2037075" y="1521571"/>
                </a:cubicBezTo>
                <a:cubicBezTo>
                  <a:pt x="2037075" y="1521571"/>
                  <a:pt x="2037075" y="1521571"/>
                  <a:pt x="1374210" y="1521571"/>
                </a:cubicBezTo>
                <a:lnTo>
                  <a:pt x="1283452" y="1521571"/>
                </a:lnTo>
                <a:lnTo>
                  <a:pt x="1283452" y="1521571"/>
                </a:lnTo>
                <a:lnTo>
                  <a:pt x="1275261" y="1521571"/>
                </a:lnTo>
                <a:cubicBezTo>
                  <a:pt x="1225697" y="1521571"/>
                  <a:pt x="1170414" y="1521571"/>
                  <a:pt x="1108752" y="1521571"/>
                </a:cubicBezTo>
                <a:lnTo>
                  <a:pt x="956065" y="1521571"/>
                </a:lnTo>
                <a:lnTo>
                  <a:pt x="947874" y="1521571"/>
                </a:lnTo>
                <a:lnTo>
                  <a:pt x="903970" y="1521571"/>
                </a:lnTo>
                <a:lnTo>
                  <a:pt x="781365" y="1521571"/>
                </a:lnTo>
                <a:lnTo>
                  <a:pt x="654774" y="1521571"/>
                </a:lnTo>
                <a:lnTo>
                  <a:pt x="646583" y="1521571"/>
                </a:lnTo>
                <a:lnTo>
                  <a:pt x="576583" y="1521571"/>
                </a:lnTo>
                <a:lnTo>
                  <a:pt x="480074" y="1521571"/>
                </a:lnTo>
                <a:cubicBezTo>
                  <a:pt x="418412" y="1521571"/>
                  <a:pt x="350372" y="1521571"/>
                  <a:pt x="275292" y="1521571"/>
                </a:cubicBezTo>
                <a:cubicBezTo>
                  <a:pt x="125133" y="1521571"/>
                  <a:pt x="0" y="1392260"/>
                  <a:pt x="0" y="1237087"/>
                </a:cubicBezTo>
                <a:cubicBezTo>
                  <a:pt x="0" y="1237087"/>
                  <a:pt x="0" y="1237087"/>
                  <a:pt x="0" y="693981"/>
                </a:cubicBezTo>
                <a:cubicBezTo>
                  <a:pt x="0" y="538808"/>
                  <a:pt x="125133" y="409497"/>
                  <a:pt x="275292" y="409497"/>
                </a:cubicBezTo>
                <a:cubicBezTo>
                  <a:pt x="275292" y="409497"/>
                  <a:pt x="275292" y="409497"/>
                  <a:pt x="501631" y="409497"/>
                </a:cubicBezTo>
                <a:lnTo>
                  <a:pt x="576583" y="409497"/>
                </a:lnTo>
                <a:cubicBezTo>
                  <a:pt x="576583" y="409497"/>
                  <a:pt x="576583" y="409497"/>
                  <a:pt x="604876" y="409497"/>
                </a:cubicBezTo>
                <a:lnTo>
                  <a:pt x="613150" y="409497"/>
                </a:lnTo>
                <a:lnTo>
                  <a:pt x="631842" y="409497"/>
                </a:lnTo>
                <a:lnTo>
                  <a:pt x="654774" y="409497"/>
                </a:lnTo>
                <a:lnTo>
                  <a:pt x="672070" y="409497"/>
                </a:lnTo>
                <a:cubicBezTo>
                  <a:pt x="703899" y="409497"/>
                  <a:pt x="746337" y="409497"/>
                  <a:pt x="802922" y="409497"/>
                </a:cubicBezTo>
                <a:lnTo>
                  <a:pt x="903970" y="409497"/>
                </a:lnTo>
                <a:lnTo>
                  <a:pt x="909249" y="409497"/>
                </a:lnTo>
                <a:lnTo>
                  <a:pt x="914441" y="409497"/>
                </a:lnTo>
                <a:lnTo>
                  <a:pt x="921787" y="409497"/>
                </a:lnTo>
                <a:lnTo>
                  <a:pt x="946202" y="409497"/>
                </a:lnTo>
                <a:lnTo>
                  <a:pt x="956065" y="409497"/>
                </a:lnTo>
                <a:lnTo>
                  <a:pt x="986455" y="409497"/>
                </a:lnTo>
                <a:cubicBezTo>
                  <a:pt x="1035946" y="409497"/>
                  <a:pt x="1115131" y="409497"/>
                  <a:pt x="1241828" y="409497"/>
                </a:cubicBezTo>
                <a:lnTo>
                  <a:pt x="1283452" y="409497"/>
                </a:lnTo>
                <a:lnTo>
                  <a:pt x="1283452" y="409497"/>
                </a:lnTo>
                <a:lnTo>
                  <a:pt x="1333161" y="409497"/>
                </a:lnTo>
                <a:cubicBezTo>
                  <a:pt x="1433721" y="409497"/>
                  <a:pt x="1634839" y="409497"/>
                  <a:pt x="2037075" y="409497"/>
                </a:cubicBezTo>
                <a:cubicBezTo>
                  <a:pt x="2187913" y="409497"/>
                  <a:pt x="2313612" y="306048"/>
                  <a:pt x="2313612" y="150875"/>
                </a:cubicBezTo>
                <a:cubicBezTo>
                  <a:pt x="2313612" y="53892"/>
                  <a:pt x="2343073" y="-2681"/>
                  <a:pt x="2389719" y="97"/>
                </a:cubicBezTo>
                <a:close/>
              </a:path>
            </a:pathLst>
          </a:custGeom>
          <a:solidFill>
            <a:srgbClr val="005A9E"/>
          </a:solidFill>
          <a:ln w="28575">
            <a:gradFill>
              <a:gsLst>
                <a:gs pos="22000">
                  <a:schemeClr val="bg1"/>
                </a:gs>
                <a:gs pos="58000">
                  <a:srgbClr val="EEEEEE"/>
                </a:gs>
                <a:gs pos="100000">
                  <a:srgbClr val="FAFAFA"/>
                </a:gs>
              </a:gsLst>
              <a:lin ang="3600000" scaled="0"/>
            </a:gradFill>
          </a:ln>
          <a:effectLst>
            <a:outerShdw blurRad="317500" dist="127000" dir="2700000" algn="tl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43" tIns="34272" rIns="68543" bIns="34272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3" name="流程图: 摘录 42"/>
          <p:cNvSpPr/>
          <p:nvPr/>
        </p:nvSpPr>
        <p:spPr>
          <a:xfrm rot="5400000">
            <a:off x="-43494" y="271766"/>
            <a:ext cx="284290" cy="282593"/>
          </a:xfrm>
          <a:prstGeom prst="flowChartExtra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rtlCol="0" anchor="ctr"/>
          <a:lstStyle/>
          <a:p>
            <a:pPr algn="ctr"/>
            <a:endParaRPr lang="zh-CN" altLang="en-US">
              <a:solidFill>
                <a:srgbClr val="005A9E"/>
              </a:solidFill>
            </a:endParaRPr>
          </a:p>
        </p:txBody>
      </p:sp>
      <p:pic>
        <p:nvPicPr>
          <p:cNvPr id="60" name="Picture 77" descr="F:\Trabajos\Envato\Graphic River\Mica PPT\mountains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52848" y="3772123"/>
            <a:ext cx="7467600" cy="797627"/>
          </a:xfrm>
          <a:prstGeom prst="rect">
            <a:avLst/>
          </a:prstGeom>
          <a:noFill/>
          <a:effectLst>
            <a:outerShdw blurRad="292100" sx="109000" sy="109000" algn="ctr" rotWithShape="0">
              <a:prstClr val="black">
                <a:alpha val="51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200" y="250030"/>
            <a:ext cx="4797042" cy="31787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383" y="1487932"/>
            <a:ext cx="3736428" cy="21439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76800" y="1813733"/>
            <a:ext cx="3622963" cy="16567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99270" y="978400"/>
            <a:ext cx="2512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组间讨论 </a:t>
            </a:r>
            <a:r>
              <a:rPr lang="en-US" altLang="zh-CN" dirty="0"/>
              <a:t>– </a:t>
            </a:r>
            <a:r>
              <a:rPr lang="zh-CN" altLang="en-US" dirty="0"/>
              <a:t>相当激烈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123021" y="978400"/>
            <a:ext cx="313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组内讨论 </a:t>
            </a:r>
            <a:r>
              <a:rPr lang="en-US" altLang="zh-CN" dirty="0"/>
              <a:t>– </a:t>
            </a:r>
            <a:r>
              <a:rPr lang="zh-CN" altLang="en-US" dirty="0"/>
              <a:t>有思想，有担当</a:t>
            </a:r>
          </a:p>
        </p:txBody>
      </p:sp>
    </p:spTree>
    <p:extLst>
      <p:ext uri="{BB962C8B-B14F-4D97-AF65-F5344CB8AC3E}">
        <p14:creationId xmlns:p14="http://schemas.microsoft.com/office/powerpoint/2010/main" val="271294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 animBg="1"/>
      <p:bldP spid="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09"/>
          <p:cNvGrpSpPr/>
          <p:nvPr/>
        </p:nvGrpSpPr>
        <p:grpSpPr>
          <a:xfrm>
            <a:off x="5146493" y="2105062"/>
            <a:ext cx="774246" cy="773240"/>
            <a:chOff x="2097688" y="3956966"/>
            <a:chExt cx="2446337" cy="2443163"/>
          </a:xfrm>
        </p:grpSpPr>
        <p:sp>
          <p:nvSpPr>
            <p:cNvPr id="111" name="Oval 52"/>
            <p:cNvSpPr>
              <a:spLocks noChangeArrowheads="1"/>
            </p:cNvSpPr>
            <p:nvPr/>
          </p:nvSpPr>
          <p:spPr bwMode="auto">
            <a:xfrm>
              <a:off x="2097688" y="3956966"/>
              <a:ext cx="2446337" cy="2443163"/>
            </a:xfrm>
            <a:prstGeom prst="ellipse">
              <a:avLst/>
            </a:prstGeom>
            <a:gradFill flip="none" rotWithShape="1">
              <a:gsLst>
                <a:gs pos="69000">
                  <a:srgbClr val="CCCCCC"/>
                </a:gs>
                <a:gs pos="49000">
                  <a:schemeClr val="bg1"/>
                </a:gs>
                <a:gs pos="33000">
                  <a:schemeClr val="bg1">
                    <a:lumMod val="85000"/>
                  </a:schemeClr>
                </a:gs>
                <a:gs pos="16000">
                  <a:schemeClr val="bg1"/>
                </a:gs>
                <a:gs pos="91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215900" dist="889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Oval 62"/>
            <p:cNvSpPr>
              <a:spLocks noChangeArrowheads="1"/>
            </p:cNvSpPr>
            <p:nvPr/>
          </p:nvSpPr>
          <p:spPr bwMode="auto">
            <a:xfrm>
              <a:off x="2184213" y="4033557"/>
              <a:ext cx="2284413" cy="228441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3175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 dist="635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3" name="组合 112"/>
          <p:cNvGrpSpPr/>
          <p:nvPr/>
        </p:nvGrpSpPr>
        <p:grpSpPr>
          <a:xfrm>
            <a:off x="5146493" y="3038514"/>
            <a:ext cx="774246" cy="773240"/>
            <a:chOff x="2097688" y="3956966"/>
            <a:chExt cx="2446337" cy="2443163"/>
          </a:xfrm>
          <a:solidFill>
            <a:srgbClr val="005A9E"/>
          </a:solidFill>
        </p:grpSpPr>
        <p:sp>
          <p:nvSpPr>
            <p:cNvPr id="114" name="Oval 52"/>
            <p:cNvSpPr>
              <a:spLocks noChangeArrowheads="1"/>
            </p:cNvSpPr>
            <p:nvPr/>
          </p:nvSpPr>
          <p:spPr bwMode="auto">
            <a:xfrm>
              <a:off x="2097688" y="3956966"/>
              <a:ext cx="2446337" cy="2443163"/>
            </a:xfrm>
            <a:prstGeom prst="ellipse">
              <a:avLst/>
            </a:prstGeom>
            <a:grpFill/>
            <a:ln>
              <a:noFill/>
            </a:ln>
            <a:effectLst>
              <a:outerShdw blurRad="215900" dist="889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Oval 62"/>
            <p:cNvSpPr>
              <a:spLocks noChangeArrowheads="1"/>
            </p:cNvSpPr>
            <p:nvPr/>
          </p:nvSpPr>
          <p:spPr bwMode="auto">
            <a:xfrm>
              <a:off x="2184213" y="4033557"/>
              <a:ext cx="2284413" cy="2284413"/>
            </a:xfrm>
            <a:prstGeom prst="ellipse">
              <a:avLst/>
            </a:prstGeom>
            <a:grpFill/>
            <a:ln w="3175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 dist="635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" name="组合 115"/>
          <p:cNvGrpSpPr/>
          <p:nvPr/>
        </p:nvGrpSpPr>
        <p:grpSpPr>
          <a:xfrm>
            <a:off x="5146493" y="3990954"/>
            <a:ext cx="774246" cy="773240"/>
            <a:chOff x="2097688" y="3956966"/>
            <a:chExt cx="2446337" cy="2443163"/>
          </a:xfrm>
          <a:solidFill>
            <a:srgbClr val="E9786A"/>
          </a:solidFill>
        </p:grpSpPr>
        <p:sp>
          <p:nvSpPr>
            <p:cNvPr id="117" name="Oval 52"/>
            <p:cNvSpPr>
              <a:spLocks noChangeArrowheads="1"/>
            </p:cNvSpPr>
            <p:nvPr/>
          </p:nvSpPr>
          <p:spPr bwMode="auto">
            <a:xfrm>
              <a:off x="2097688" y="3956966"/>
              <a:ext cx="2446337" cy="244316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215900" dist="889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Oval 62"/>
            <p:cNvSpPr>
              <a:spLocks noChangeArrowheads="1"/>
            </p:cNvSpPr>
            <p:nvPr/>
          </p:nvSpPr>
          <p:spPr bwMode="auto">
            <a:xfrm>
              <a:off x="2184213" y="4033557"/>
              <a:ext cx="2284413" cy="228441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3175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 dist="635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" name="组合 118"/>
          <p:cNvGrpSpPr/>
          <p:nvPr/>
        </p:nvGrpSpPr>
        <p:grpSpPr>
          <a:xfrm>
            <a:off x="5146493" y="1196972"/>
            <a:ext cx="774246" cy="773240"/>
            <a:chOff x="2097688" y="3956966"/>
            <a:chExt cx="2446337" cy="2443163"/>
          </a:xfrm>
        </p:grpSpPr>
        <p:sp>
          <p:nvSpPr>
            <p:cNvPr id="120" name="Oval 52"/>
            <p:cNvSpPr>
              <a:spLocks noChangeArrowheads="1"/>
            </p:cNvSpPr>
            <p:nvPr/>
          </p:nvSpPr>
          <p:spPr bwMode="auto">
            <a:xfrm>
              <a:off x="2097688" y="3956966"/>
              <a:ext cx="2446337" cy="2443163"/>
            </a:xfrm>
            <a:prstGeom prst="ellipse">
              <a:avLst/>
            </a:prstGeom>
            <a:gradFill flip="none" rotWithShape="1">
              <a:gsLst>
                <a:gs pos="69000">
                  <a:srgbClr val="CCCCCC"/>
                </a:gs>
                <a:gs pos="49000">
                  <a:schemeClr val="bg1"/>
                </a:gs>
                <a:gs pos="33000">
                  <a:schemeClr val="bg1">
                    <a:lumMod val="85000"/>
                  </a:schemeClr>
                </a:gs>
                <a:gs pos="16000">
                  <a:schemeClr val="bg1"/>
                </a:gs>
                <a:gs pos="91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215900" dist="889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Oval 62"/>
            <p:cNvSpPr>
              <a:spLocks noChangeArrowheads="1"/>
            </p:cNvSpPr>
            <p:nvPr/>
          </p:nvSpPr>
          <p:spPr bwMode="auto">
            <a:xfrm>
              <a:off x="2184213" y="4033557"/>
              <a:ext cx="2284413" cy="2284413"/>
            </a:xfrm>
            <a:prstGeom prst="ellipse">
              <a:avLst/>
            </a:prstGeom>
            <a:solidFill>
              <a:srgbClr val="005A9E"/>
            </a:solidFill>
            <a:ln w="3175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 dist="63500" dir="13500000">
                <a:prstClr val="black">
                  <a:alpha val="50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22" name="图片 12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44" y="2419350"/>
            <a:ext cx="4778038" cy="2725108"/>
          </a:xfrm>
          <a:prstGeom prst="rect">
            <a:avLst/>
          </a:prstGeom>
        </p:spPr>
      </p:pic>
      <p:sp>
        <p:nvSpPr>
          <p:cNvPr id="123" name="TextBox 122"/>
          <p:cNvSpPr txBox="1"/>
          <p:nvPr/>
        </p:nvSpPr>
        <p:spPr>
          <a:xfrm>
            <a:off x="1515556" y="1176096"/>
            <a:ext cx="215566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3200" b="1" dirty="0">
                <a:solidFill>
                  <a:srgbClr val="005A9E"/>
                </a:solidFill>
                <a:latin typeface="微软雅黑" pitchFamily="34" charset="-122"/>
                <a:ea typeface="微软雅黑" pitchFamily="34" charset="-122"/>
              </a:rPr>
              <a:t>高瞻远瞩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2144881" y="1695961"/>
            <a:ext cx="203590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3200" b="1" dirty="0">
                <a:solidFill>
                  <a:srgbClr val="005A9E"/>
                </a:solidFill>
                <a:latin typeface="微软雅黑" pitchFamily="34" charset="-122"/>
                <a:ea typeface="微软雅黑" pitchFamily="34" charset="-122"/>
              </a:rPr>
              <a:t>制胜未来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6116729" y="1353065"/>
            <a:ext cx="2357420" cy="2158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ts val="1600"/>
              </a:lnSpc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ts val="1800"/>
              </a:lnSpc>
            </a:pPr>
            <a:r>
              <a:rPr lang="zh-CN" altLang="en-US" sz="1400" dirty="0"/>
              <a:t>制度建设、班级宪章</a:t>
            </a:r>
            <a:endParaRPr lang="en-US" altLang="zh-CN" sz="1400" dirty="0"/>
          </a:p>
        </p:txBody>
      </p:sp>
      <p:sp>
        <p:nvSpPr>
          <p:cNvPr id="126" name="TextBox 125"/>
          <p:cNvSpPr txBox="1"/>
          <p:nvPr/>
        </p:nvSpPr>
        <p:spPr>
          <a:xfrm>
            <a:off x="6116729" y="2286517"/>
            <a:ext cx="2357420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ts val="1800"/>
              </a:lnSpc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1400" dirty="0"/>
              <a:t>自我管理、自我服务</a:t>
            </a:r>
            <a:endParaRPr lang="en-US" altLang="zh-CN" sz="1400" dirty="0"/>
          </a:p>
        </p:txBody>
      </p:sp>
      <p:sp>
        <p:nvSpPr>
          <p:cNvPr id="127" name="TextBox 126"/>
          <p:cNvSpPr txBox="1"/>
          <p:nvPr/>
        </p:nvSpPr>
        <p:spPr>
          <a:xfrm>
            <a:off x="6116729" y="3339331"/>
            <a:ext cx="2357420" cy="2158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ts val="1800"/>
              </a:lnSpc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计算思维、社会实践</a:t>
            </a:r>
            <a:endParaRPr lang="en-US" altLang="zh-CN" dirty="0"/>
          </a:p>
        </p:txBody>
      </p:sp>
      <p:sp>
        <p:nvSpPr>
          <p:cNvPr id="128" name="Oval 13"/>
          <p:cNvSpPr>
            <a:spLocks noChangeArrowheads="1"/>
          </p:cNvSpPr>
          <p:nvPr/>
        </p:nvSpPr>
        <p:spPr bwMode="auto">
          <a:xfrm>
            <a:off x="5151659" y="1209590"/>
            <a:ext cx="735264" cy="735260"/>
          </a:xfrm>
          <a:prstGeom prst="ellipse">
            <a:avLst/>
          </a:prstGeom>
          <a:noFill/>
          <a:ln w="19050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7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计划</a:t>
            </a:r>
            <a:r>
              <a:rPr lang="en-US" altLang="zh-CN" sz="17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</a:p>
        </p:txBody>
      </p:sp>
      <p:sp>
        <p:nvSpPr>
          <p:cNvPr id="129" name="Oval 13"/>
          <p:cNvSpPr>
            <a:spLocks noChangeArrowheads="1"/>
          </p:cNvSpPr>
          <p:nvPr/>
        </p:nvSpPr>
        <p:spPr bwMode="auto">
          <a:xfrm>
            <a:off x="5151659" y="2143042"/>
            <a:ext cx="735264" cy="735260"/>
          </a:xfrm>
          <a:prstGeom prst="ellipse">
            <a:avLst/>
          </a:prstGeom>
          <a:noFill/>
          <a:ln w="19050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7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计划</a:t>
            </a:r>
            <a:r>
              <a:rPr lang="en-US" altLang="zh-CN" sz="17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</a:p>
        </p:txBody>
      </p:sp>
      <p:sp>
        <p:nvSpPr>
          <p:cNvPr id="130" name="Oval 13"/>
          <p:cNvSpPr>
            <a:spLocks noChangeArrowheads="1"/>
          </p:cNvSpPr>
          <p:nvPr/>
        </p:nvSpPr>
        <p:spPr bwMode="auto">
          <a:xfrm>
            <a:off x="5151659" y="3076494"/>
            <a:ext cx="735264" cy="735260"/>
          </a:xfrm>
          <a:prstGeom prst="ellipse">
            <a:avLst/>
          </a:prstGeom>
          <a:noFill/>
          <a:ln w="19050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7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计划</a:t>
            </a:r>
            <a:r>
              <a:rPr lang="en-US" altLang="zh-CN" sz="17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</a:p>
        </p:txBody>
      </p:sp>
      <p:sp>
        <p:nvSpPr>
          <p:cNvPr id="131" name="Oval 13"/>
          <p:cNvSpPr>
            <a:spLocks noChangeArrowheads="1"/>
          </p:cNvSpPr>
          <p:nvPr/>
        </p:nvSpPr>
        <p:spPr bwMode="auto">
          <a:xfrm>
            <a:off x="5151659" y="4009945"/>
            <a:ext cx="735264" cy="735260"/>
          </a:xfrm>
          <a:prstGeom prst="ellipse">
            <a:avLst/>
          </a:prstGeom>
          <a:noFill/>
          <a:ln w="19050"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17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计划</a:t>
            </a:r>
            <a:r>
              <a:rPr lang="en-US" altLang="zh-CN" sz="17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6116729" y="4272782"/>
            <a:ext cx="2357420" cy="2158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ts val="1800"/>
              </a:lnSpc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整合资源、合作创新</a:t>
            </a:r>
            <a:endParaRPr lang="en-US" altLang="zh-CN" dirty="0"/>
          </a:p>
        </p:txBody>
      </p:sp>
      <p:sp>
        <p:nvSpPr>
          <p:cNvPr id="31" name="TextBox 30"/>
          <p:cNvSpPr txBox="1"/>
          <p:nvPr/>
        </p:nvSpPr>
        <p:spPr>
          <a:xfrm>
            <a:off x="1100870" y="250030"/>
            <a:ext cx="1523419" cy="346212"/>
          </a:xfrm>
          <a:prstGeom prst="rect">
            <a:avLst/>
          </a:prstGeom>
          <a:noFill/>
        </p:spPr>
        <p:txBody>
          <a:bodyPr wrap="none" lIns="68543" tIns="34272" rIns="68543" bIns="34272" rtlCol="0">
            <a:spAutoFit/>
          </a:bodyPr>
          <a:lstStyle/>
          <a:p>
            <a:r>
              <a:rPr lang="zh-CN" altLang="en-US" sz="1800" b="1" dirty="0">
                <a:solidFill>
                  <a:schemeClr val="bg1"/>
                </a:solidFill>
                <a:latin typeface="+mn-ea"/>
              </a:rPr>
              <a:t>未来学习计划</a:t>
            </a:r>
          </a:p>
        </p:txBody>
      </p:sp>
      <p:sp>
        <p:nvSpPr>
          <p:cNvPr id="32" name="任意多边形 31"/>
          <p:cNvSpPr>
            <a:spLocks/>
          </p:cNvSpPr>
          <p:nvPr/>
        </p:nvSpPr>
        <p:spPr bwMode="auto">
          <a:xfrm>
            <a:off x="-393965" y="-24148"/>
            <a:ext cx="1458054" cy="868106"/>
          </a:xfrm>
          <a:custGeom>
            <a:avLst/>
            <a:gdLst>
              <a:gd name="connsiteX0" fmla="*/ 2389719 w 3268922"/>
              <a:gd name="connsiteY0" fmla="*/ 97 h 1945710"/>
              <a:gd name="connsiteX1" fmla="*/ 2489590 w 3268922"/>
              <a:gd name="connsiteY1" fmla="*/ 73289 h 1945710"/>
              <a:gd name="connsiteX2" fmla="*/ 3193503 w 3268922"/>
              <a:gd name="connsiteY2" fmla="*/ 771568 h 1945710"/>
              <a:gd name="connsiteX3" fmla="*/ 3193503 w 3268922"/>
              <a:gd name="connsiteY3" fmla="*/ 1159501 h 1945710"/>
              <a:gd name="connsiteX4" fmla="*/ 2489590 w 3268922"/>
              <a:gd name="connsiteY4" fmla="*/ 1883641 h 1945710"/>
              <a:gd name="connsiteX5" fmla="*/ 2313612 w 3268922"/>
              <a:gd name="connsiteY5" fmla="*/ 1806055 h 1945710"/>
              <a:gd name="connsiteX6" fmla="*/ 2037075 w 3268922"/>
              <a:gd name="connsiteY6" fmla="*/ 1521571 h 1945710"/>
              <a:gd name="connsiteX7" fmla="*/ 1374210 w 3268922"/>
              <a:gd name="connsiteY7" fmla="*/ 1521571 h 1945710"/>
              <a:gd name="connsiteX8" fmla="*/ 1283452 w 3268922"/>
              <a:gd name="connsiteY8" fmla="*/ 1521571 h 1945710"/>
              <a:gd name="connsiteX9" fmla="*/ 1283452 w 3268922"/>
              <a:gd name="connsiteY9" fmla="*/ 1521571 h 1945710"/>
              <a:gd name="connsiteX10" fmla="*/ 1275261 w 3268922"/>
              <a:gd name="connsiteY10" fmla="*/ 1521571 h 1945710"/>
              <a:gd name="connsiteX11" fmla="*/ 1108752 w 3268922"/>
              <a:gd name="connsiteY11" fmla="*/ 1521571 h 1945710"/>
              <a:gd name="connsiteX12" fmla="*/ 956065 w 3268922"/>
              <a:gd name="connsiteY12" fmla="*/ 1521571 h 1945710"/>
              <a:gd name="connsiteX13" fmla="*/ 947874 w 3268922"/>
              <a:gd name="connsiteY13" fmla="*/ 1521571 h 1945710"/>
              <a:gd name="connsiteX14" fmla="*/ 903970 w 3268922"/>
              <a:gd name="connsiteY14" fmla="*/ 1521571 h 1945710"/>
              <a:gd name="connsiteX15" fmla="*/ 781365 w 3268922"/>
              <a:gd name="connsiteY15" fmla="*/ 1521571 h 1945710"/>
              <a:gd name="connsiteX16" fmla="*/ 654774 w 3268922"/>
              <a:gd name="connsiteY16" fmla="*/ 1521571 h 1945710"/>
              <a:gd name="connsiteX17" fmla="*/ 646583 w 3268922"/>
              <a:gd name="connsiteY17" fmla="*/ 1521571 h 1945710"/>
              <a:gd name="connsiteX18" fmla="*/ 576583 w 3268922"/>
              <a:gd name="connsiteY18" fmla="*/ 1521571 h 1945710"/>
              <a:gd name="connsiteX19" fmla="*/ 480074 w 3268922"/>
              <a:gd name="connsiteY19" fmla="*/ 1521571 h 1945710"/>
              <a:gd name="connsiteX20" fmla="*/ 275292 w 3268922"/>
              <a:gd name="connsiteY20" fmla="*/ 1521571 h 1945710"/>
              <a:gd name="connsiteX21" fmla="*/ 0 w 3268922"/>
              <a:gd name="connsiteY21" fmla="*/ 1237087 h 1945710"/>
              <a:gd name="connsiteX22" fmla="*/ 0 w 3268922"/>
              <a:gd name="connsiteY22" fmla="*/ 693981 h 1945710"/>
              <a:gd name="connsiteX23" fmla="*/ 275292 w 3268922"/>
              <a:gd name="connsiteY23" fmla="*/ 409497 h 1945710"/>
              <a:gd name="connsiteX24" fmla="*/ 501631 w 3268922"/>
              <a:gd name="connsiteY24" fmla="*/ 409497 h 1945710"/>
              <a:gd name="connsiteX25" fmla="*/ 576583 w 3268922"/>
              <a:gd name="connsiteY25" fmla="*/ 409497 h 1945710"/>
              <a:gd name="connsiteX26" fmla="*/ 604876 w 3268922"/>
              <a:gd name="connsiteY26" fmla="*/ 409497 h 1945710"/>
              <a:gd name="connsiteX27" fmla="*/ 613150 w 3268922"/>
              <a:gd name="connsiteY27" fmla="*/ 409497 h 1945710"/>
              <a:gd name="connsiteX28" fmla="*/ 631842 w 3268922"/>
              <a:gd name="connsiteY28" fmla="*/ 409497 h 1945710"/>
              <a:gd name="connsiteX29" fmla="*/ 654774 w 3268922"/>
              <a:gd name="connsiteY29" fmla="*/ 409497 h 1945710"/>
              <a:gd name="connsiteX30" fmla="*/ 672070 w 3268922"/>
              <a:gd name="connsiteY30" fmla="*/ 409497 h 1945710"/>
              <a:gd name="connsiteX31" fmla="*/ 802922 w 3268922"/>
              <a:gd name="connsiteY31" fmla="*/ 409497 h 1945710"/>
              <a:gd name="connsiteX32" fmla="*/ 903970 w 3268922"/>
              <a:gd name="connsiteY32" fmla="*/ 409497 h 1945710"/>
              <a:gd name="connsiteX33" fmla="*/ 909249 w 3268922"/>
              <a:gd name="connsiteY33" fmla="*/ 409497 h 1945710"/>
              <a:gd name="connsiteX34" fmla="*/ 914441 w 3268922"/>
              <a:gd name="connsiteY34" fmla="*/ 409497 h 1945710"/>
              <a:gd name="connsiteX35" fmla="*/ 921787 w 3268922"/>
              <a:gd name="connsiteY35" fmla="*/ 409497 h 1945710"/>
              <a:gd name="connsiteX36" fmla="*/ 946202 w 3268922"/>
              <a:gd name="connsiteY36" fmla="*/ 409497 h 1945710"/>
              <a:gd name="connsiteX37" fmla="*/ 956065 w 3268922"/>
              <a:gd name="connsiteY37" fmla="*/ 409497 h 1945710"/>
              <a:gd name="connsiteX38" fmla="*/ 986455 w 3268922"/>
              <a:gd name="connsiteY38" fmla="*/ 409497 h 1945710"/>
              <a:gd name="connsiteX39" fmla="*/ 1241828 w 3268922"/>
              <a:gd name="connsiteY39" fmla="*/ 409497 h 1945710"/>
              <a:gd name="connsiteX40" fmla="*/ 1283452 w 3268922"/>
              <a:gd name="connsiteY40" fmla="*/ 409497 h 1945710"/>
              <a:gd name="connsiteX41" fmla="*/ 1283452 w 3268922"/>
              <a:gd name="connsiteY41" fmla="*/ 409497 h 1945710"/>
              <a:gd name="connsiteX42" fmla="*/ 1333161 w 3268922"/>
              <a:gd name="connsiteY42" fmla="*/ 409497 h 1945710"/>
              <a:gd name="connsiteX43" fmla="*/ 2037075 w 3268922"/>
              <a:gd name="connsiteY43" fmla="*/ 409497 h 1945710"/>
              <a:gd name="connsiteX44" fmla="*/ 2313612 w 3268922"/>
              <a:gd name="connsiteY44" fmla="*/ 150875 h 1945710"/>
              <a:gd name="connsiteX45" fmla="*/ 2389719 w 3268922"/>
              <a:gd name="connsiteY45" fmla="*/ 97 h 1945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268922" h="1945710">
                <a:moveTo>
                  <a:pt x="2389719" y="97"/>
                </a:moveTo>
                <a:cubicBezTo>
                  <a:pt x="2417706" y="1764"/>
                  <a:pt x="2451881" y="24797"/>
                  <a:pt x="2489590" y="73289"/>
                </a:cubicBezTo>
                <a:cubicBezTo>
                  <a:pt x="2489590" y="73289"/>
                  <a:pt x="2489590" y="73289"/>
                  <a:pt x="3193503" y="771568"/>
                </a:cubicBezTo>
                <a:cubicBezTo>
                  <a:pt x="3294062" y="875016"/>
                  <a:pt x="3294062" y="1056052"/>
                  <a:pt x="3193503" y="1159501"/>
                </a:cubicBezTo>
                <a:lnTo>
                  <a:pt x="2489590" y="1883641"/>
                </a:lnTo>
                <a:cubicBezTo>
                  <a:pt x="2389031" y="1987090"/>
                  <a:pt x="2313612" y="1961228"/>
                  <a:pt x="2313612" y="1806055"/>
                </a:cubicBezTo>
                <a:cubicBezTo>
                  <a:pt x="2313612" y="1650882"/>
                  <a:pt x="2187913" y="1521571"/>
                  <a:pt x="2037075" y="1521571"/>
                </a:cubicBezTo>
                <a:cubicBezTo>
                  <a:pt x="2037075" y="1521571"/>
                  <a:pt x="2037075" y="1521571"/>
                  <a:pt x="1374210" y="1521571"/>
                </a:cubicBezTo>
                <a:lnTo>
                  <a:pt x="1283452" y="1521571"/>
                </a:lnTo>
                <a:lnTo>
                  <a:pt x="1283452" y="1521571"/>
                </a:lnTo>
                <a:lnTo>
                  <a:pt x="1275261" y="1521571"/>
                </a:lnTo>
                <a:cubicBezTo>
                  <a:pt x="1225697" y="1521571"/>
                  <a:pt x="1170414" y="1521571"/>
                  <a:pt x="1108752" y="1521571"/>
                </a:cubicBezTo>
                <a:lnTo>
                  <a:pt x="956065" y="1521571"/>
                </a:lnTo>
                <a:lnTo>
                  <a:pt x="947874" y="1521571"/>
                </a:lnTo>
                <a:lnTo>
                  <a:pt x="903970" y="1521571"/>
                </a:lnTo>
                <a:lnTo>
                  <a:pt x="781365" y="1521571"/>
                </a:lnTo>
                <a:lnTo>
                  <a:pt x="654774" y="1521571"/>
                </a:lnTo>
                <a:lnTo>
                  <a:pt x="646583" y="1521571"/>
                </a:lnTo>
                <a:lnTo>
                  <a:pt x="576583" y="1521571"/>
                </a:lnTo>
                <a:lnTo>
                  <a:pt x="480074" y="1521571"/>
                </a:lnTo>
                <a:cubicBezTo>
                  <a:pt x="418412" y="1521571"/>
                  <a:pt x="350372" y="1521571"/>
                  <a:pt x="275292" y="1521571"/>
                </a:cubicBezTo>
                <a:cubicBezTo>
                  <a:pt x="125133" y="1521571"/>
                  <a:pt x="0" y="1392260"/>
                  <a:pt x="0" y="1237087"/>
                </a:cubicBezTo>
                <a:cubicBezTo>
                  <a:pt x="0" y="1237087"/>
                  <a:pt x="0" y="1237087"/>
                  <a:pt x="0" y="693981"/>
                </a:cubicBezTo>
                <a:cubicBezTo>
                  <a:pt x="0" y="538808"/>
                  <a:pt x="125133" y="409497"/>
                  <a:pt x="275292" y="409497"/>
                </a:cubicBezTo>
                <a:cubicBezTo>
                  <a:pt x="275292" y="409497"/>
                  <a:pt x="275292" y="409497"/>
                  <a:pt x="501631" y="409497"/>
                </a:cubicBezTo>
                <a:lnTo>
                  <a:pt x="576583" y="409497"/>
                </a:lnTo>
                <a:cubicBezTo>
                  <a:pt x="576583" y="409497"/>
                  <a:pt x="576583" y="409497"/>
                  <a:pt x="604876" y="409497"/>
                </a:cubicBezTo>
                <a:lnTo>
                  <a:pt x="613150" y="409497"/>
                </a:lnTo>
                <a:lnTo>
                  <a:pt x="631842" y="409497"/>
                </a:lnTo>
                <a:lnTo>
                  <a:pt x="654774" y="409497"/>
                </a:lnTo>
                <a:lnTo>
                  <a:pt x="672070" y="409497"/>
                </a:lnTo>
                <a:cubicBezTo>
                  <a:pt x="703899" y="409497"/>
                  <a:pt x="746337" y="409497"/>
                  <a:pt x="802922" y="409497"/>
                </a:cubicBezTo>
                <a:lnTo>
                  <a:pt x="903970" y="409497"/>
                </a:lnTo>
                <a:lnTo>
                  <a:pt x="909249" y="409497"/>
                </a:lnTo>
                <a:lnTo>
                  <a:pt x="914441" y="409497"/>
                </a:lnTo>
                <a:lnTo>
                  <a:pt x="921787" y="409497"/>
                </a:lnTo>
                <a:lnTo>
                  <a:pt x="946202" y="409497"/>
                </a:lnTo>
                <a:lnTo>
                  <a:pt x="956065" y="409497"/>
                </a:lnTo>
                <a:lnTo>
                  <a:pt x="986455" y="409497"/>
                </a:lnTo>
                <a:cubicBezTo>
                  <a:pt x="1035946" y="409497"/>
                  <a:pt x="1115131" y="409497"/>
                  <a:pt x="1241828" y="409497"/>
                </a:cubicBezTo>
                <a:lnTo>
                  <a:pt x="1283452" y="409497"/>
                </a:lnTo>
                <a:lnTo>
                  <a:pt x="1283452" y="409497"/>
                </a:lnTo>
                <a:lnTo>
                  <a:pt x="1333161" y="409497"/>
                </a:lnTo>
                <a:cubicBezTo>
                  <a:pt x="1433721" y="409497"/>
                  <a:pt x="1634839" y="409497"/>
                  <a:pt x="2037075" y="409497"/>
                </a:cubicBezTo>
                <a:cubicBezTo>
                  <a:pt x="2187913" y="409497"/>
                  <a:pt x="2313612" y="306048"/>
                  <a:pt x="2313612" y="150875"/>
                </a:cubicBezTo>
                <a:cubicBezTo>
                  <a:pt x="2313612" y="53892"/>
                  <a:pt x="2343073" y="-2681"/>
                  <a:pt x="2389719" y="97"/>
                </a:cubicBezTo>
                <a:close/>
              </a:path>
            </a:pathLst>
          </a:custGeom>
          <a:solidFill>
            <a:srgbClr val="005A9E"/>
          </a:solidFill>
          <a:ln w="28575">
            <a:gradFill>
              <a:gsLst>
                <a:gs pos="22000">
                  <a:schemeClr val="bg1"/>
                </a:gs>
                <a:gs pos="58000">
                  <a:srgbClr val="EEEEEE"/>
                </a:gs>
                <a:gs pos="100000">
                  <a:srgbClr val="FAFAFA"/>
                </a:gs>
              </a:gsLst>
              <a:lin ang="3600000" scaled="0"/>
            </a:gradFill>
          </a:ln>
          <a:effectLst>
            <a:outerShdw blurRad="317500" dist="127000" dir="2700000" algn="tl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43" tIns="34272" rIns="68543" bIns="34272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4" name="流程图: 摘录 33"/>
          <p:cNvSpPr/>
          <p:nvPr/>
        </p:nvSpPr>
        <p:spPr>
          <a:xfrm rot="5400000">
            <a:off x="-43494" y="271766"/>
            <a:ext cx="284290" cy="282593"/>
          </a:xfrm>
          <a:prstGeom prst="flowChartExtra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3" tIns="34272" rIns="68543" bIns="34272" rtlCol="0" anchor="ctr"/>
          <a:lstStyle/>
          <a:p>
            <a:pPr algn="ctr"/>
            <a:endParaRPr lang="zh-CN" altLang="en-US">
              <a:solidFill>
                <a:srgbClr val="005A9E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864" y="250030"/>
            <a:ext cx="4679578" cy="31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6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gallery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5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5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5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5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5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5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5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131" grpId="0"/>
      <p:bldP spid="132" grpId="0"/>
      <p:bldP spid="31" grpId="0"/>
      <p:bldP spid="32" grpId="0" animBg="1"/>
      <p:bldP spid="3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PT030通用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3842</TotalTime>
  <Words>710</Words>
  <Application>Microsoft Office PowerPoint</Application>
  <PresentationFormat>全屏显示(16:9)</PresentationFormat>
  <Paragraphs>121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方正大黑简体</vt:lpstr>
      <vt:lpstr>新宋体</vt:lpstr>
      <vt:lpstr>Calibri</vt:lpstr>
      <vt:lpstr>宋体</vt:lpstr>
      <vt:lpstr>方正超粗黑简体</vt:lpstr>
      <vt:lpstr>微软雅黑</vt:lpstr>
      <vt:lpstr>Lantinghei SC Extralight</vt:lpstr>
      <vt:lpstr>造字工房劲黑（非商用）常规体</vt:lpstr>
      <vt:lpstr>方正兰亭粗黑简体</vt:lpstr>
      <vt:lpstr>Wingdings</vt:lpstr>
      <vt:lpstr>Arial</vt:lpstr>
      <vt:lpstr>微軟正黑體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PPT030通用</dc:title>
  <dc:creator>User</dc:creator>
  <cp:lastModifiedBy>Dell</cp:lastModifiedBy>
  <cp:revision>302</cp:revision>
  <dcterms:created xsi:type="dcterms:W3CDTF">2015-01-22T11:01:02Z</dcterms:created>
  <dcterms:modified xsi:type="dcterms:W3CDTF">2017-09-17T00:48:10Z</dcterms:modified>
</cp:coreProperties>
</file>

<file path=docProps/thumbnail.jpeg>
</file>